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5" r:id="rId2"/>
    <p:sldMasterId id="2147483698" r:id="rId3"/>
    <p:sldMasterId id="2147483711" r:id="rId4"/>
    <p:sldMasterId id="2147483723" r:id="rId5"/>
  </p:sldMasterIdLst>
  <p:notesMasterIdLst>
    <p:notesMasterId r:id="rId30"/>
  </p:notesMasterIdLst>
  <p:handoutMasterIdLst>
    <p:handoutMasterId r:id="rId31"/>
  </p:handoutMasterIdLst>
  <p:sldIdLst>
    <p:sldId id="256" r:id="rId6"/>
    <p:sldId id="297" r:id="rId7"/>
    <p:sldId id="288" r:id="rId8"/>
    <p:sldId id="289" r:id="rId9"/>
    <p:sldId id="290" r:id="rId10"/>
    <p:sldId id="291" r:id="rId11"/>
    <p:sldId id="292" r:id="rId12"/>
    <p:sldId id="293" r:id="rId13"/>
    <p:sldId id="298" r:id="rId14"/>
    <p:sldId id="299" r:id="rId15"/>
    <p:sldId id="287" r:id="rId16"/>
    <p:sldId id="300" r:id="rId17"/>
    <p:sldId id="279" r:id="rId18"/>
    <p:sldId id="280" r:id="rId19"/>
    <p:sldId id="261" r:id="rId20"/>
    <p:sldId id="262" r:id="rId21"/>
    <p:sldId id="294" r:id="rId22"/>
    <p:sldId id="286" r:id="rId23"/>
    <p:sldId id="285" r:id="rId24"/>
    <p:sldId id="282" r:id="rId25"/>
    <p:sldId id="263" r:id="rId26"/>
    <p:sldId id="301" r:id="rId27"/>
    <p:sldId id="281" r:id="rId28"/>
    <p:sldId id="283" r:id="rId29"/>
  </p:sldIdLst>
  <p:sldSz cx="9144000" cy="6858000" type="screen4x3"/>
  <p:notesSz cx="6888163" cy="100203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94622" autoAdjust="0"/>
  </p:normalViewPr>
  <p:slideViewPr>
    <p:cSldViewPr>
      <p:cViewPr varScale="1">
        <p:scale>
          <a:sx n="70" d="100"/>
          <a:sy n="70" d="100"/>
        </p:scale>
        <p:origin x="-1140"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notesMaster" Target="notesMasters/notesMaster1.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1D09824-D7B6-4917-9964-0907C4B897E5}" type="doc">
      <dgm:prSet loTypeId="urn:microsoft.com/office/officeart/2005/8/layout/venn1" loCatId="relationship" qsTypeId="urn:microsoft.com/office/officeart/2005/8/quickstyle/simple1" qsCatId="simple" csTypeId="urn:microsoft.com/office/officeart/2005/8/colors/colorful1" csCatId="colorful" phldr="1"/>
      <dgm:spPr/>
    </dgm:pt>
    <dgm:pt modelId="{B357718E-9386-4EFE-A397-14B6D10D12DA}">
      <dgm:prSet phldrT="[Text]"/>
      <dgm:spPr/>
      <dgm:t>
        <a:bodyPr/>
        <a:lstStyle/>
        <a:p>
          <a:r>
            <a:rPr lang="en-NZ" dirty="0" smtClean="0"/>
            <a:t>Spiritual</a:t>
          </a:r>
          <a:endParaRPr lang="en-NZ" dirty="0"/>
        </a:p>
      </dgm:t>
    </dgm:pt>
    <dgm:pt modelId="{2FA18CC6-1680-4244-BE78-2017CF9A5013}" type="parTrans" cxnId="{DF36F526-5D19-4A2D-B9F8-BF6DA12AF78D}">
      <dgm:prSet/>
      <dgm:spPr/>
      <dgm:t>
        <a:bodyPr/>
        <a:lstStyle/>
        <a:p>
          <a:endParaRPr lang="en-NZ"/>
        </a:p>
      </dgm:t>
    </dgm:pt>
    <dgm:pt modelId="{2D741012-1598-46EB-8513-E375446E5BB3}" type="sibTrans" cxnId="{DF36F526-5D19-4A2D-B9F8-BF6DA12AF78D}">
      <dgm:prSet/>
      <dgm:spPr/>
      <dgm:t>
        <a:bodyPr/>
        <a:lstStyle/>
        <a:p>
          <a:endParaRPr lang="en-NZ"/>
        </a:p>
      </dgm:t>
    </dgm:pt>
    <dgm:pt modelId="{7EEC9A4F-CD84-421F-BDD7-6FDE4BD56FBB}">
      <dgm:prSet phldrT="[Text]"/>
      <dgm:spPr/>
      <dgm:t>
        <a:bodyPr/>
        <a:lstStyle/>
        <a:p>
          <a:r>
            <a:rPr lang="en-NZ" dirty="0" smtClean="0"/>
            <a:t>Physical</a:t>
          </a:r>
          <a:endParaRPr lang="en-NZ" dirty="0"/>
        </a:p>
      </dgm:t>
    </dgm:pt>
    <dgm:pt modelId="{B3E69038-A92F-4EE8-8396-FF4249B4E4FD}" type="parTrans" cxnId="{D83E4EC2-21E1-4DEF-BC0F-718E80D3846A}">
      <dgm:prSet/>
      <dgm:spPr/>
      <dgm:t>
        <a:bodyPr/>
        <a:lstStyle/>
        <a:p>
          <a:endParaRPr lang="en-NZ"/>
        </a:p>
      </dgm:t>
    </dgm:pt>
    <dgm:pt modelId="{763CBE3E-24C0-4B53-8009-965C4A492EE2}" type="sibTrans" cxnId="{D83E4EC2-21E1-4DEF-BC0F-718E80D3846A}">
      <dgm:prSet/>
      <dgm:spPr/>
      <dgm:t>
        <a:bodyPr/>
        <a:lstStyle/>
        <a:p>
          <a:endParaRPr lang="en-NZ"/>
        </a:p>
      </dgm:t>
    </dgm:pt>
    <dgm:pt modelId="{403CF31D-1AD5-4F9C-8F9F-5C2BE108BAE9}">
      <dgm:prSet phldrT="[Text]"/>
      <dgm:spPr/>
      <dgm:t>
        <a:bodyPr/>
        <a:lstStyle/>
        <a:p>
          <a:r>
            <a:rPr lang="en-NZ" dirty="0" smtClean="0"/>
            <a:t>Mental/</a:t>
          </a:r>
        </a:p>
        <a:p>
          <a:r>
            <a:rPr lang="en-NZ" dirty="0" smtClean="0"/>
            <a:t>psychological</a:t>
          </a:r>
          <a:endParaRPr lang="en-NZ" dirty="0"/>
        </a:p>
      </dgm:t>
    </dgm:pt>
    <dgm:pt modelId="{34F7EA5D-4769-4D24-98C6-1C9CF565176F}" type="parTrans" cxnId="{F1639382-E1C3-405D-915C-B9B13A634449}">
      <dgm:prSet/>
      <dgm:spPr/>
      <dgm:t>
        <a:bodyPr/>
        <a:lstStyle/>
        <a:p>
          <a:endParaRPr lang="en-NZ"/>
        </a:p>
      </dgm:t>
    </dgm:pt>
    <dgm:pt modelId="{4F10ADE7-B31D-47A5-BE9A-FAC6D2B5F32B}" type="sibTrans" cxnId="{F1639382-E1C3-405D-915C-B9B13A634449}">
      <dgm:prSet/>
      <dgm:spPr/>
      <dgm:t>
        <a:bodyPr/>
        <a:lstStyle/>
        <a:p>
          <a:endParaRPr lang="en-NZ"/>
        </a:p>
      </dgm:t>
    </dgm:pt>
    <dgm:pt modelId="{D4CE0FAC-C5E8-46CF-94D7-C2E7A710D70D}">
      <dgm:prSet/>
      <dgm:spPr/>
      <dgm:t>
        <a:bodyPr/>
        <a:lstStyle/>
        <a:p>
          <a:r>
            <a:rPr lang="en-NZ" dirty="0" smtClean="0"/>
            <a:t>Social</a:t>
          </a:r>
          <a:endParaRPr lang="en-NZ" dirty="0"/>
        </a:p>
      </dgm:t>
    </dgm:pt>
    <dgm:pt modelId="{6BCF0507-FFCD-40F2-97CB-D636530383FB}" type="parTrans" cxnId="{EBD6A887-1435-4FCB-9919-3A1279EEC02E}">
      <dgm:prSet/>
      <dgm:spPr/>
      <dgm:t>
        <a:bodyPr/>
        <a:lstStyle/>
        <a:p>
          <a:endParaRPr lang="en-NZ"/>
        </a:p>
      </dgm:t>
    </dgm:pt>
    <dgm:pt modelId="{9BA8A273-1686-4282-813D-31E6CE7CA220}" type="sibTrans" cxnId="{EBD6A887-1435-4FCB-9919-3A1279EEC02E}">
      <dgm:prSet/>
      <dgm:spPr/>
      <dgm:t>
        <a:bodyPr/>
        <a:lstStyle/>
        <a:p>
          <a:endParaRPr lang="en-NZ"/>
        </a:p>
      </dgm:t>
    </dgm:pt>
    <dgm:pt modelId="{74890558-DE8F-447D-9BC9-B74ED79D4A1C}">
      <dgm:prSet/>
      <dgm:spPr/>
      <dgm:t>
        <a:bodyPr/>
        <a:lstStyle/>
        <a:p>
          <a:r>
            <a:rPr lang="en-NZ" dirty="0" smtClean="0"/>
            <a:t>Academic/</a:t>
          </a:r>
        </a:p>
        <a:p>
          <a:r>
            <a:rPr lang="en-NZ" dirty="0" smtClean="0"/>
            <a:t>learning</a:t>
          </a:r>
          <a:endParaRPr lang="en-NZ" dirty="0"/>
        </a:p>
      </dgm:t>
    </dgm:pt>
    <dgm:pt modelId="{20BA0BE8-3321-430F-8F3D-AF89EA21F10C}" type="parTrans" cxnId="{A69F0115-9825-41BF-8408-90C45DCF1FE3}">
      <dgm:prSet/>
      <dgm:spPr/>
      <dgm:t>
        <a:bodyPr/>
        <a:lstStyle/>
        <a:p>
          <a:endParaRPr lang="en-NZ"/>
        </a:p>
      </dgm:t>
    </dgm:pt>
    <dgm:pt modelId="{C519C314-A668-4952-A508-F8D9E9776498}" type="sibTrans" cxnId="{A69F0115-9825-41BF-8408-90C45DCF1FE3}">
      <dgm:prSet/>
      <dgm:spPr/>
      <dgm:t>
        <a:bodyPr/>
        <a:lstStyle/>
        <a:p>
          <a:endParaRPr lang="en-NZ"/>
        </a:p>
      </dgm:t>
    </dgm:pt>
    <dgm:pt modelId="{B01C13F4-6867-4A0C-BE1F-3B79A870A5A7}" type="pres">
      <dgm:prSet presAssocID="{71D09824-D7B6-4917-9964-0907C4B897E5}" presName="compositeShape" presStyleCnt="0">
        <dgm:presLayoutVars>
          <dgm:chMax val="7"/>
          <dgm:dir/>
          <dgm:resizeHandles val="exact"/>
        </dgm:presLayoutVars>
      </dgm:prSet>
      <dgm:spPr/>
    </dgm:pt>
    <dgm:pt modelId="{6CF3F3C5-31FF-4E71-9269-7425F0F7BD66}" type="pres">
      <dgm:prSet presAssocID="{B357718E-9386-4EFE-A397-14B6D10D12DA}" presName="circ1" presStyleLbl="vennNode1" presStyleIdx="0" presStyleCnt="5" custScaleX="177271" custScaleY="168332" custLinFactNeighborX="-2975" custLinFactNeighborY="-16992"/>
      <dgm:spPr/>
    </dgm:pt>
    <dgm:pt modelId="{3E1047AC-2DBC-4082-8D2E-E81483765E42}" type="pres">
      <dgm:prSet presAssocID="{B357718E-9386-4EFE-A397-14B6D10D12DA}" presName="circ1Tx" presStyleLbl="revTx" presStyleIdx="0" presStyleCnt="0" custScaleX="75933" custScaleY="71727" custLinFactNeighborX="7775" custLinFactNeighborY="-27877">
        <dgm:presLayoutVars>
          <dgm:chMax val="0"/>
          <dgm:chPref val="0"/>
          <dgm:bulletEnabled val="1"/>
        </dgm:presLayoutVars>
      </dgm:prSet>
      <dgm:spPr/>
      <dgm:t>
        <a:bodyPr/>
        <a:lstStyle/>
        <a:p>
          <a:endParaRPr lang="en-NZ"/>
        </a:p>
      </dgm:t>
    </dgm:pt>
    <dgm:pt modelId="{95CB3FA3-DC26-4179-8014-EA6778363991}" type="pres">
      <dgm:prSet presAssocID="{D4CE0FAC-C5E8-46CF-94D7-C2E7A710D70D}" presName="circ2" presStyleLbl="vennNode1" presStyleIdx="1" presStyleCnt="5" custScaleX="173923" custScaleY="149159" custLinFactNeighborX="25086" custLinFactNeighborY="-4208"/>
      <dgm:spPr/>
    </dgm:pt>
    <dgm:pt modelId="{29B7078B-5D78-4403-B159-EA8271779806}" type="pres">
      <dgm:prSet presAssocID="{D4CE0FAC-C5E8-46CF-94D7-C2E7A710D70D}" presName="circ2Tx" presStyleLbl="revTx" presStyleIdx="0" presStyleCnt="0" custLinFactNeighborX="31536" custLinFactNeighborY="-18396">
        <dgm:presLayoutVars>
          <dgm:chMax val="0"/>
          <dgm:chPref val="0"/>
          <dgm:bulletEnabled val="1"/>
        </dgm:presLayoutVars>
      </dgm:prSet>
      <dgm:spPr/>
      <dgm:t>
        <a:bodyPr/>
        <a:lstStyle/>
        <a:p>
          <a:endParaRPr lang="en-NZ"/>
        </a:p>
      </dgm:t>
    </dgm:pt>
    <dgm:pt modelId="{D915DA3A-6D02-4353-8556-2E7232F68DF6}" type="pres">
      <dgm:prSet presAssocID="{74890558-DE8F-447D-9BC9-B74ED79D4A1C}" presName="circ3" presStyleLbl="vennNode1" presStyleIdx="2" presStyleCnt="5" custScaleX="178877" custScaleY="172477" custLinFactNeighborX="30896" custLinFactNeighborY="3565"/>
      <dgm:spPr/>
    </dgm:pt>
    <dgm:pt modelId="{2DBD10D9-E85D-4C12-97E3-94A40DDC90C6}" type="pres">
      <dgm:prSet presAssocID="{74890558-DE8F-447D-9BC9-B74ED79D4A1C}" presName="circ3Tx" presStyleLbl="revTx" presStyleIdx="0" presStyleCnt="0" custScaleX="78341">
        <dgm:presLayoutVars>
          <dgm:chMax val="0"/>
          <dgm:chPref val="0"/>
          <dgm:bulletEnabled val="1"/>
        </dgm:presLayoutVars>
      </dgm:prSet>
      <dgm:spPr/>
      <dgm:t>
        <a:bodyPr/>
        <a:lstStyle/>
        <a:p>
          <a:endParaRPr lang="en-NZ"/>
        </a:p>
      </dgm:t>
    </dgm:pt>
    <dgm:pt modelId="{5A5BD00D-4486-41B3-AA41-FD442F067AF1}" type="pres">
      <dgm:prSet presAssocID="{7EEC9A4F-CD84-421F-BDD7-6FDE4BD56FBB}" presName="circ4" presStyleLbl="vennNode1" presStyleIdx="3" presStyleCnt="5" custScaleX="184802" custScaleY="186953"/>
      <dgm:spPr/>
    </dgm:pt>
    <dgm:pt modelId="{B5999F14-61C6-4C94-8E7B-2848F9480BB3}" type="pres">
      <dgm:prSet presAssocID="{7EEC9A4F-CD84-421F-BDD7-6FDE4BD56FBB}" presName="circ4Tx" presStyleLbl="revTx" presStyleIdx="0" presStyleCnt="0">
        <dgm:presLayoutVars>
          <dgm:chMax val="0"/>
          <dgm:chPref val="0"/>
          <dgm:bulletEnabled val="1"/>
        </dgm:presLayoutVars>
      </dgm:prSet>
      <dgm:spPr/>
      <dgm:t>
        <a:bodyPr/>
        <a:lstStyle/>
        <a:p>
          <a:endParaRPr lang="en-NZ"/>
        </a:p>
      </dgm:t>
    </dgm:pt>
    <dgm:pt modelId="{BBDAC490-D466-4EDE-9592-33C4B28AF846}" type="pres">
      <dgm:prSet presAssocID="{403CF31D-1AD5-4F9C-8F9F-5C2BE108BAE9}" presName="circ5" presStyleLbl="vennNode1" presStyleIdx="4" presStyleCnt="5" custScaleX="176391" custScaleY="171911" custLinFactNeighborX="-16928" custLinFactNeighborY="-19312"/>
      <dgm:spPr/>
    </dgm:pt>
    <dgm:pt modelId="{62A5C7C6-A262-4CDC-9A22-22938CD037B4}" type="pres">
      <dgm:prSet presAssocID="{403CF31D-1AD5-4F9C-8F9F-5C2BE108BAE9}" presName="circ5Tx" presStyleLbl="revTx" presStyleIdx="0" presStyleCnt="0" custScaleX="91280" custScaleY="101091" custLinFactNeighborX="-41529" custLinFactNeighborY="-31196">
        <dgm:presLayoutVars>
          <dgm:chMax val="0"/>
          <dgm:chPref val="0"/>
          <dgm:bulletEnabled val="1"/>
        </dgm:presLayoutVars>
      </dgm:prSet>
      <dgm:spPr/>
      <dgm:t>
        <a:bodyPr/>
        <a:lstStyle/>
        <a:p>
          <a:endParaRPr lang="en-NZ"/>
        </a:p>
      </dgm:t>
    </dgm:pt>
  </dgm:ptLst>
  <dgm:cxnLst>
    <dgm:cxn modelId="{DF36F526-5D19-4A2D-B9F8-BF6DA12AF78D}" srcId="{71D09824-D7B6-4917-9964-0907C4B897E5}" destId="{B357718E-9386-4EFE-A397-14B6D10D12DA}" srcOrd="0" destOrd="0" parTransId="{2FA18CC6-1680-4244-BE78-2017CF9A5013}" sibTransId="{2D741012-1598-46EB-8513-E375446E5BB3}"/>
    <dgm:cxn modelId="{992710F4-A48C-4DD1-9DAB-F2E37B3B346E}" type="presOf" srcId="{B357718E-9386-4EFE-A397-14B6D10D12DA}" destId="{3E1047AC-2DBC-4082-8D2E-E81483765E42}" srcOrd="0" destOrd="0" presId="urn:microsoft.com/office/officeart/2005/8/layout/venn1"/>
    <dgm:cxn modelId="{A69F0115-9825-41BF-8408-90C45DCF1FE3}" srcId="{71D09824-D7B6-4917-9964-0907C4B897E5}" destId="{74890558-DE8F-447D-9BC9-B74ED79D4A1C}" srcOrd="2" destOrd="0" parTransId="{20BA0BE8-3321-430F-8F3D-AF89EA21F10C}" sibTransId="{C519C314-A668-4952-A508-F8D9E9776498}"/>
    <dgm:cxn modelId="{28C43D40-70F4-4F96-A19B-64BE3238C6EF}" type="presOf" srcId="{74890558-DE8F-447D-9BC9-B74ED79D4A1C}" destId="{2DBD10D9-E85D-4C12-97E3-94A40DDC90C6}" srcOrd="0" destOrd="0" presId="urn:microsoft.com/office/officeart/2005/8/layout/venn1"/>
    <dgm:cxn modelId="{D83E4EC2-21E1-4DEF-BC0F-718E80D3846A}" srcId="{71D09824-D7B6-4917-9964-0907C4B897E5}" destId="{7EEC9A4F-CD84-421F-BDD7-6FDE4BD56FBB}" srcOrd="3" destOrd="0" parTransId="{B3E69038-A92F-4EE8-8396-FF4249B4E4FD}" sibTransId="{763CBE3E-24C0-4B53-8009-965C4A492EE2}"/>
    <dgm:cxn modelId="{9AC3AFDC-F43D-4EF4-BEC9-23AFFE04DDF5}" type="presOf" srcId="{403CF31D-1AD5-4F9C-8F9F-5C2BE108BAE9}" destId="{62A5C7C6-A262-4CDC-9A22-22938CD037B4}" srcOrd="0" destOrd="0" presId="urn:microsoft.com/office/officeart/2005/8/layout/venn1"/>
    <dgm:cxn modelId="{EBD6A887-1435-4FCB-9919-3A1279EEC02E}" srcId="{71D09824-D7B6-4917-9964-0907C4B897E5}" destId="{D4CE0FAC-C5E8-46CF-94D7-C2E7A710D70D}" srcOrd="1" destOrd="0" parTransId="{6BCF0507-FFCD-40F2-97CB-D636530383FB}" sibTransId="{9BA8A273-1686-4282-813D-31E6CE7CA220}"/>
    <dgm:cxn modelId="{97F2F66F-E736-4235-B7AB-607A3F141074}" type="presOf" srcId="{71D09824-D7B6-4917-9964-0907C4B897E5}" destId="{B01C13F4-6867-4A0C-BE1F-3B79A870A5A7}" srcOrd="0" destOrd="0" presId="urn:microsoft.com/office/officeart/2005/8/layout/venn1"/>
    <dgm:cxn modelId="{F1639382-E1C3-405D-915C-B9B13A634449}" srcId="{71D09824-D7B6-4917-9964-0907C4B897E5}" destId="{403CF31D-1AD5-4F9C-8F9F-5C2BE108BAE9}" srcOrd="4" destOrd="0" parTransId="{34F7EA5D-4769-4D24-98C6-1C9CF565176F}" sibTransId="{4F10ADE7-B31D-47A5-BE9A-FAC6D2B5F32B}"/>
    <dgm:cxn modelId="{D12A1E5B-DC19-48E4-B2DD-AEB63D38EB99}" type="presOf" srcId="{7EEC9A4F-CD84-421F-BDD7-6FDE4BD56FBB}" destId="{B5999F14-61C6-4C94-8E7B-2848F9480BB3}" srcOrd="0" destOrd="0" presId="urn:microsoft.com/office/officeart/2005/8/layout/venn1"/>
    <dgm:cxn modelId="{4D72638D-8F08-49CD-A4CD-3982251175D7}" type="presOf" srcId="{D4CE0FAC-C5E8-46CF-94D7-C2E7A710D70D}" destId="{29B7078B-5D78-4403-B159-EA8271779806}" srcOrd="0" destOrd="0" presId="urn:microsoft.com/office/officeart/2005/8/layout/venn1"/>
    <dgm:cxn modelId="{23AB28AE-B2FB-434B-9CD1-304990BB5892}" type="presParOf" srcId="{B01C13F4-6867-4A0C-BE1F-3B79A870A5A7}" destId="{6CF3F3C5-31FF-4E71-9269-7425F0F7BD66}" srcOrd="0" destOrd="0" presId="urn:microsoft.com/office/officeart/2005/8/layout/venn1"/>
    <dgm:cxn modelId="{D475D2AF-FA8A-42BD-8C7B-CACF393D70DC}" type="presParOf" srcId="{B01C13F4-6867-4A0C-BE1F-3B79A870A5A7}" destId="{3E1047AC-2DBC-4082-8D2E-E81483765E42}" srcOrd="1" destOrd="0" presId="urn:microsoft.com/office/officeart/2005/8/layout/venn1"/>
    <dgm:cxn modelId="{BF5909AC-B76D-4049-9BA0-AD0806AEB2F8}" type="presParOf" srcId="{B01C13F4-6867-4A0C-BE1F-3B79A870A5A7}" destId="{95CB3FA3-DC26-4179-8014-EA6778363991}" srcOrd="2" destOrd="0" presId="urn:microsoft.com/office/officeart/2005/8/layout/venn1"/>
    <dgm:cxn modelId="{D46817DE-350A-4BC2-84B8-8DDF7FCA4013}" type="presParOf" srcId="{B01C13F4-6867-4A0C-BE1F-3B79A870A5A7}" destId="{29B7078B-5D78-4403-B159-EA8271779806}" srcOrd="3" destOrd="0" presId="urn:microsoft.com/office/officeart/2005/8/layout/venn1"/>
    <dgm:cxn modelId="{8194BD28-4A7E-429A-A627-EF6C4512DE28}" type="presParOf" srcId="{B01C13F4-6867-4A0C-BE1F-3B79A870A5A7}" destId="{D915DA3A-6D02-4353-8556-2E7232F68DF6}" srcOrd="4" destOrd="0" presId="urn:microsoft.com/office/officeart/2005/8/layout/venn1"/>
    <dgm:cxn modelId="{F6DE48FF-2771-4CFA-99D6-82C699062608}" type="presParOf" srcId="{B01C13F4-6867-4A0C-BE1F-3B79A870A5A7}" destId="{2DBD10D9-E85D-4C12-97E3-94A40DDC90C6}" srcOrd="5" destOrd="0" presId="urn:microsoft.com/office/officeart/2005/8/layout/venn1"/>
    <dgm:cxn modelId="{E6C5F0BB-3930-48B7-82F7-18C62093AF6C}" type="presParOf" srcId="{B01C13F4-6867-4A0C-BE1F-3B79A870A5A7}" destId="{5A5BD00D-4486-41B3-AA41-FD442F067AF1}" srcOrd="6" destOrd="0" presId="urn:microsoft.com/office/officeart/2005/8/layout/venn1"/>
    <dgm:cxn modelId="{886256D7-E750-4350-A120-BB070B0907A7}" type="presParOf" srcId="{B01C13F4-6867-4A0C-BE1F-3B79A870A5A7}" destId="{B5999F14-61C6-4C94-8E7B-2848F9480BB3}" srcOrd="7" destOrd="0" presId="urn:microsoft.com/office/officeart/2005/8/layout/venn1"/>
    <dgm:cxn modelId="{358D8EDB-00D9-41EF-9589-88395CB8EC67}" type="presParOf" srcId="{B01C13F4-6867-4A0C-BE1F-3B79A870A5A7}" destId="{BBDAC490-D466-4EDE-9592-33C4B28AF846}" srcOrd="8" destOrd="0" presId="urn:microsoft.com/office/officeart/2005/8/layout/venn1"/>
    <dgm:cxn modelId="{9193D251-2FB4-4AF4-8AA2-8DEE4D88C8B7}" type="presParOf" srcId="{B01C13F4-6867-4A0C-BE1F-3B79A870A5A7}" destId="{62A5C7C6-A262-4CDC-9A22-22938CD037B4}" srcOrd="9"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7B6F200-7FE1-4E57-A8D8-BE8F4003A649}" type="doc">
      <dgm:prSet loTypeId="urn:microsoft.com/office/officeart/2005/8/layout/arrow2" loCatId="process" qsTypeId="urn:microsoft.com/office/officeart/2005/8/quickstyle/simple1" qsCatId="simple" csTypeId="urn:microsoft.com/office/officeart/2005/8/colors/accent5_5" csCatId="accent5" phldr="1"/>
      <dgm:spPr/>
    </dgm:pt>
    <dgm:pt modelId="{85FE81A6-3672-4A95-B948-9BBF0342B346}">
      <dgm:prSet phldrT="[Text]">
        <dgm:style>
          <a:lnRef idx="2">
            <a:schemeClr val="accent2"/>
          </a:lnRef>
          <a:fillRef idx="1">
            <a:schemeClr val="lt1"/>
          </a:fillRef>
          <a:effectRef idx="0">
            <a:schemeClr val="accent2"/>
          </a:effectRef>
          <a:fontRef idx="minor">
            <a:schemeClr val="dk1"/>
          </a:fontRef>
        </dgm:style>
      </dgm:prSet>
      <dgm:spPr>
        <a:ln w="57150"/>
      </dgm:spPr>
      <dgm:t>
        <a:bodyPr/>
        <a:lstStyle/>
        <a:p>
          <a:r>
            <a:rPr lang="en-NZ" b="1" dirty="0" smtClean="0"/>
            <a:t>Cultural Literacy</a:t>
          </a:r>
          <a:endParaRPr lang="en-NZ" b="1" dirty="0"/>
        </a:p>
      </dgm:t>
    </dgm:pt>
    <dgm:pt modelId="{ACF2F63D-CD97-47CE-AA8B-43B6E3D0E5F5}" type="parTrans" cxnId="{B47D5255-68AB-4A91-B330-AA87D5C9F708}">
      <dgm:prSet/>
      <dgm:spPr/>
      <dgm:t>
        <a:bodyPr/>
        <a:lstStyle/>
        <a:p>
          <a:endParaRPr lang="en-NZ"/>
        </a:p>
      </dgm:t>
    </dgm:pt>
    <dgm:pt modelId="{60C24F88-F7F1-4BC2-B01C-3693C88B98F7}" type="sibTrans" cxnId="{B47D5255-68AB-4A91-B330-AA87D5C9F708}">
      <dgm:prSet/>
      <dgm:spPr/>
      <dgm:t>
        <a:bodyPr/>
        <a:lstStyle/>
        <a:p>
          <a:endParaRPr lang="en-NZ"/>
        </a:p>
      </dgm:t>
    </dgm:pt>
    <dgm:pt modelId="{16C560CE-94A6-4A3E-8169-26718C02AFBC}">
      <dgm:prSet phldrT="[Text]" custT="1">
        <dgm:style>
          <a:lnRef idx="2">
            <a:schemeClr val="accent3"/>
          </a:lnRef>
          <a:fillRef idx="1">
            <a:schemeClr val="lt1"/>
          </a:fillRef>
          <a:effectRef idx="0">
            <a:schemeClr val="accent3"/>
          </a:effectRef>
          <a:fontRef idx="minor">
            <a:schemeClr val="dk1"/>
          </a:fontRef>
        </dgm:style>
      </dgm:prSet>
      <dgm:spPr>
        <a:ln w="57150"/>
      </dgm:spPr>
      <dgm:t>
        <a:bodyPr/>
        <a:lstStyle/>
        <a:p>
          <a:r>
            <a:rPr lang="en-NZ" sz="3200" b="1" dirty="0" smtClean="0"/>
            <a:t>Cultural Intelligence</a:t>
          </a:r>
          <a:endParaRPr lang="en-NZ" sz="3200" b="1" dirty="0"/>
        </a:p>
      </dgm:t>
    </dgm:pt>
    <dgm:pt modelId="{9D87A4F0-DEFC-4EF2-B6AE-DF288481E3B4}" type="parTrans" cxnId="{82DC879E-9F92-4C85-A394-50B942EAF28F}">
      <dgm:prSet/>
      <dgm:spPr/>
      <dgm:t>
        <a:bodyPr/>
        <a:lstStyle/>
        <a:p>
          <a:endParaRPr lang="en-NZ"/>
        </a:p>
      </dgm:t>
    </dgm:pt>
    <dgm:pt modelId="{B77773C7-053E-4468-A330-95759E16B0AA}" type="sibTrans" cxnId="{82DC879E-9F92-4C85-A394-50B942EAF28F}">
      <dgm:prSet/>
      <dgm:spPr/>
      <dgm:t>
        <a:bodyPr/>
        <a:lstStyle/>
        <a:p>
          <a:endParaRPr lang="en-NZ"/>
        </a:p>
      </dgm:t>
    </dgm:pt>
    <dgm:pt modelId="{8EB44584-7ADF-4617-B754-415B98D78453}">
      <dgm:prSet phldrT="[Text]" custT="1">
        <dgm:style>
          <a:lnRef idx="2">
            <a:schemeClr val="accent6"/>
          </a:lnRef>
          <a:fillRef idx="1">
            <a:schemeClr val="lt1"/>
          </a:fillRef>
          <a:effectRef idx="0">
            <a:schemeClr val="accent6"/>
          </a:effectRef>
          <a:fontRef idx="minor">
            <a:schemeClr val="dk1"/>
          </a:fontRef>
        </dgm:style>
      </dgm:prSet>
      <dgm:spPr>
        <a:ln w="57150"/>
      </dgm:spPr>
      <dgm:t>
        <a:bodyPr/>
        <a:lstStyle/>
        <a:p>
          <a:r>
            <a:rPr lang="en-NZ" sz="3200" b="1" dirty="0" smtClean="0"/>
            <a:t>Cross cultural competence</a:t>
          </a:r>
          <a:endParaRPr lang="en-NZ" sz="3200" b="1" dirty="0"/>
        </a:p>
      </dgm:t>
    </dgm:pt>
    <dgm:pt modelId="{9604AA32-6C3D-492F-9CD3-2451D21899F3}" type="parTrans" cxnId="{34C77548-DEF3-4B10-A0DA-2476613F8280}">
      <dgm:prSet/>
      <dgm:spPr/>
      <dgm:t>
        <a:bodyPr/>
        <a:lstStyle/>
        <a:p>
          <a:endParaRPr lang="en-NZ"/>
        </a:p>
      </dgm:t>
    </dgm:pt>
    <dgm:pt modelId="{89D1574C-1B05-46CB-A6A8-4A4CAAD16E68}" type="sibTrans" cxnId="{34C77548-DEF3-4B10-A0DA-2476613F8280}">
      <dgm:prSet/>
      <dgm:spPr/>
      <dgm:t>
        <a:bodyPr/>
        <a:lstStyle/>
        <a:p>
          <a:endParaRPr lang="en-NZ"/>
        </a:p>
      </dgm:t>
    </dgm:pt>
    <dgm:pt modelId="{597652F8-109E-450B-BC10-936D2DE77B72}">
      <dgm:prSet custT="1">
        <dgm:style>
          <a:lnRef idx="2">
            <a:schemeClr val="accent6"/>
          </a:lnRef>
          <a:fillRef idx="1">
            <a:schemeClr val="lt1"/>
          </a:fillRef>
          <a:effectRef idx="0">
            <a:schemeClr val="accent6"/>
          </a:effectRef>
          <a:fontRef idx="minor">
            <a:schemeClr val="dk1"/>
          </a:fontRef>
        </dgm:style>
      </dgm:prSet>
      <dgm:spPr>
        <a:ln w="57150"/>
      </dgm:spPr>
      <dgm:t>
        <a:bodyPr/>
        <a:lstStyle/>
        <a:p>
          <a:r>
            <a:rPr lang="en-NZ" sz="2000" i="1" dirty="0" smtClean="0"/>
            <a:t>‘</a:t>
          </a:r>
          <a:r>
            <a:rPr lang="en-NZ" sz="2400" i="1" dirty="0" smtClean="0"/>
            <a:t>is the necessary skills, attitudes and behaviour to interact meaningfully between different ethnic cultures” </a:t>
          </a:r>
          <a:r>
            <a:rPr lang="en-NZ" sz="2000" dirty="0" smtClean="0"/>
            <a:t>– UNESCO 2013</a:t>
          </a:r>
          <a:endParaRPr lang="en-NZ" sz="1600" dirty="0"/>
        </a:p>
      </dgm:t>
    </dgm:pt>
    <dgm:pt modelId="{7F6DD125-28B0-48E9-B1FF-53F50FB27044}" type="parTrans" cxnId="{2AF7C457-A1FB-487F-8FE5-2A14A5DD2AC4}">
      <dgm:prSet/>
      <dgm:spPr/>
      <dgm:t>
        <a:bodyPr/>
        <a:lstStyle/>
        <a:p>
          <a:endParaRPr lang="en-NZ"/>
        </a:p>
      </dgm:t>
    </dgm:pt>
    <dgm:pt modelId="{25A135B8-F74A-4904-9D5A-5B1485BD925B}" type="sibTrans" cxnId="{2AF7C457-A1FB-487F-8FE5-2A14A5DD2AC4}">
      <dgm:prSet/>
      <dgm:spPr/>
      <dgm:t>
        <a:bodyPr/>
        <a:lstStyle/>
        <a:p>
          <a:endParaRPr lang="en-NZ"/>
        </a:p>
      </dgm:t>
    </dgm:pt>
    <dgm:pt modelId="{BF072374-7635-4581-92C3-FC5022BFCBDD}">
      <dgm:prSet>
        <dgm:style>
          <a:lnRef idx="2">
            <a:schemeClr val="accent2"/>
          </a:lnRef>
          <a:fillRef idx="1">
            <a:schemeClr val="lt1"/>
          </a:fillRef>
          <a:effectRef idx="0">
            <a:schemeClr val="accent2"/>
          </a:effectRef>
          <a:fontRef idx="minor">
            <a:schemeClr val="dk1"/>
          </a:fontRef>
        </dgm:style>
      </dgm:prSet>
      <dgm:spPr>
        <a:ln w="57150"/>
      </dgm:spPr>
      <dgm:t>
        <a:bodyPr/>
        <a:lstStyle/>
        <a:p>
          <a:r>
            <a:rPr lang="en-NZ" dirty="0" smtClean="0"/>
            <a:t>The extent to which we know about our own and other cultures</a:t>
          </a:r>
          <a:endParaRPr lang="en-NZ" dirty="0"/>
        </a:p>
      </dgm:t>
    </dgm:pt>
    <dgm:pt modelId="{BF7569CA-CFB0-4BB5-A70F-EAE644320E49}" type="parTrans" cxnId="{893C9E31-B59E-4318-87FF-471431C67F42}">
      <dgm:prSet/>
      <dgm:spPr/>
      <dgm:t>
        <a:bodyPr/>
        <a:lstStyle/>
        <a:p>
          <a:endParaRPr lang="en-NZ"/>
        </a:p>
      </dgm:t>
    </dgm:pt>
    <dgm:pt modelId="{B0817AFF-36DC-461A-A92F-CCA33CF0DC23}" type="sibTrans" cxnId="{893C9E31-B59E-4318-87FF-471431C67F42}">
      <dgm:prSet/>
      <dgm:spPr/>
      <dgm:t>
        <a:bodyPr/>
        <a:lstStyle/>
        <a:p>
          <a:endParaRPr lang="en-NZ"/>
        </a:p>
      </dgm:t>
    </dgm:pt>
    <dgm:pt modelId="{A27FC051-BCE8-40C2-BF0D-90C677227F90}">
      <dgm:prSet custT="1">
        <dgm:style>
          <a:lnRef idx="2">
            <a:schemeClr val="accent3"/>
          </a:lnRef>
          <a:fillRef idx="1">
            <a:schemeClr val="lt1"/>
          </a:fillRef>
          <a:effectRef idx="0">
            <a:schemeClr val="accent3"/>
          </a:effectRef>
          <a:fontRef idx="minor">
            <a:schemeClr val="dk1"/>
          </a:fontRef>
        </dgm:style>
      </dgm:prSet>
      <dgm:spPr>
        <a:ln w="57150"/>
      </dgm:spPr>
      <dgm:t>
        <a:bodyPr/>
        <a:lstStyle/>
        <a:p>
          <a:r>
            <a:rPr lang="en-NZ" sz="2400" i="1" dirty="0" smtClean="0"/>
            <a:t>“the capability to manage and function in culturally diverse settings” </a:t>
          </a:r>
          <a:r>
            <a:rPr lang="en-NZ" sz="2000" dirty="0" smtClean="0"/>
            <a:t>– </a:t>
          </a:r>
          <a:r>
            <a:rPr lang="en-NZ" sz="2000" dirty="0" err="1" smtClean="0"/>
            <a:t>Earley</a:t>
          </a:r>
          <a:r>
            <a:rPr lang="en-NZ" sz="2000" dirty="0" smtClean="0"/>
            <a:t> &amp; </a:t>
          </a:r>
          <a:r>
            <a:rPr lang="en-NZ" sz="2000" dirty="0" err="1" smtClean="0"/>
            <a:t>Ang</a:t>
          </a:r>
          <a:r>
            <a:rPr lang="en-NZ" sz="2000" dirty="0" smtClean="0"/>
            <a:t> 2003</a:t>
          </a:r>
          <a:endParaRPr lang="en-NZ" sz="2000" dirty="0"/>
        </a:p>
      </dgm:t>
    </dgm:pt>
    <dgm:pt modelId="{3F67A18E-B6C1-4E05-9A20-3F940E747FC5}" type="parTrans" cxnId="{5A1A58AC-32C7-4F81-99D5-D6ECF4608A25}">
      <dgm:prSet/>
      <dgm:spPr/>
      <dgm:t>
        <a:bodyPr/>
        <a:lstStyle/>
        <a:p>
          <a:endParaRPr lang="en-NZ"/>
        </a:p>
      </dgm:t>
    </dgm:pt>
    <dgm:pt modelId="{AD0CF31D-4492-4185-929F-62C9C6C991D5}" type="sibTrans" cxnId="{5A1A58AC-32C7-4F81-99D5-D6ECF4608A25}">
      <dgm:prSet/>
      <dgm:spPr/>
      <dgm:t>
        <a:bodyPr/>
        <a:lstStyle/>
        <a:p>
          <a:endParaRPr lang="en-NZ"/>
        </a:p>
      </dgm:t>
    </dgm:pt>
    <dgm:pt modelId="{CB285767-8418-43F0-B1E1-766A7CA43018}">
      <dgm:prSet custT="1">
        <dgm:style>
          <a:lnRef idx="2">
            <a:schemeClr val="accent6"/>
          </a:lnRef>
          <a:fillRef idx="1">
            <a:schemeClr val="lt1"/>
          </a:fillRef>
          <a:effectRef idx="0">
            <a:schemeClr val="accent6"/>
          </a:effectRef>
          <a:fontRef idx="minor">
            <a:schemeClr val="dk1"/>
          </a:fontRef>
        </dgm:style>
      </dgm:prSet>
      <dgm:spPr>
        <a:ln w="57150"/>
      </dgm:spPr>
      <dgm:t>
        <a:bodyPr/>
        <a:lstStyle/>
        <a:p>
          <a:endParaRPr lang="en-NZ" sz="1600" dirty="0"/>
        </a:p>
      </dgm:t>
    </dgm:pt>
    <dgm:pt modelId="{EACB6895-41F4-4DD1-BD8E-3B973C38DA81}" type="parTrans" cxnId="{139A8447-B221-46FF-892B-D267868A56F9}">
      <dgm:prSet/>
      <dgm:spPr/>
      <dgm:t>
        <a:bodyPr/>
        <a:lstStyle/>
        <a:p>
          <a:endParaRPr lang="en-NZ"/>
        </a:p>
      </dgm:t>
    </dgm:pt>
    <dgm:pt modelId="{87B99199-8910-4E4B-A152-7010E737A142}" type="sibTrans" cxnId="{139A8447-B221-46FF-892B-D267868A56F9}">
      <dgm:prSet/>
      <dgm:spPr/>
      <dgm:t>
        <a:bodyPr/>
        <a:lstStyle/>
        <a:p>
          <a:endParaRPr lang="en-NZ"/>
        </a:p>
      </dgm:t>
    </dgm:pt>
    <dgm:pt modelId="{7FE8AF96-656A-4814-9EC3-62E9637C8F4F}" type="pres">
      <dgm:prSet presAssocID="{17B6F200-7FE1-4E57-A8D8-BE8F4003A649}" presName="arrowDiagram" presStyleCnt="0">
        <dgm:presLayoutVars>
          <dgm:chMax val="5"/>
          <dgm:dir/>
          <dgm:resizeHandles val="exact"/>
        </dgm:presLayoutVars>
      </dgm:prSet>
      <dgm:spPr/>
    </dgm:pt>
    <dgm:pt modelId="{B5E7C21D-F7AD-4CC7-A770-DC7FDE8B75D8}" type="pres">
      <dgm:prSet presAssocID="{17B6F200-7FE1-4E57-A8D8-BE8F4003A649}" presName="arrow" presStyleLbl="bgShp" presStyleIdx="0" presStyleCnt="1"/>
      <dgm:spPr>
        <a:solidFill>
          <a:schemeClr val="tx2">
            <a:lumMod val="60000"/>
            <a:lumOff val="40000"/>
          </a:schemeClr>
        </a:solidFill>
      </dgm:spPr>
    </dgm:pt>
    <dgm:pt modelId="{025024EF-D675-49BD-9E10-B35C4716B638}" type="pres">
      <dgm:prSet presAssocID="{17B6F200-7FE1-4E57-A8D8-BE8F4003A649}" presName="arrowDiagram3" presStyleCnt="0"/>
      <dgm:spPr/>
    </dgm:pt>
    <dgm:pt modelId="{E1634233-238F-446D-86B3-40F65DD66095}" type="pres">
      <dgm:prSet presAssocID="{85FE81A6-3672-4A95-B948-9BBF0342B346}" presName="bullet3a" presStyleLbl="node1" presStyleIdx="0" presStyleCnt="3"/>
      <dgm:spPr/>
    </dgm:pt>
    <dgm:pt modelId="{3E25ED82-547E-4A89-BCFC-ED1642ED5BB3}" type="pres">
      <dgm:prSet presAssocID="{85FE81A6-3672-4A95-B948-9BBF0342B346}" presName="textBox3a" presStyleLbl="revTx" presStyleIdx="0" presStyleCnt="3" custScaleX="125719" custScaleY="129407" custLinFactNeighborX="-31860" custLinFactNeighborY="24043">
        <dgm:presLayoutVars>
          <dgm:bulletEnabled val="1"/>
        </dgm:presLayoutVars>
      </dgm:prSet>
      <dgm:spPr/>
      <dgm:t>
        <a:bodyPr/>
        <a:lstStyle/>
        <a:p>
          <a:endParaRPr lang="en-NZ"/>
        </a:p>
      </dgm:t>
    </dgm:pt>
    <dgm:pt modelId="{CBEC4838-6D23-4560-B4AB-C70D43EF7696}" type="pres">
      <dgm:prSet presAssocID="{16C560CE-94A6-4A3E-8169-26718C02AFBC}" presName="bullet3b" presStyleLbl="node1" presStyleIdx="1" presStyleCnt="3"/>
      <dgm:spPr/>
    </dgm:pt>
    <dgm:pt modelId="{8A07B22C-75DA-42C1-BB9B-F476EEA38B7F}" type="pres">
      <dgm:prSet presAssocID="{16C560CE-94A6-4A3E-8169-26718C02AFBC}" presName="textBox3b" presStyleLbl="revTx" presStyleIdx="1" presStyleCnt="3" custScaleX="129724" custScaleY="110933" custLinFactNeighborX="-2385" custLinFactNeighborY="15117">
        <dgm:presLayoutVars>
          <dgm:bulletEnabled val="1"/>
        </dgm:presLayoutVars>
      </dgm:prSet>
      <dgm:spPr/>
      <dgm:t>
        <a:bodyPr/>
        <a:lstStyle/>
        <a:p>
          <a:endParaRPr lang="en-NZ"/>
        </a:p>
      </dgm:t>
    </dgm:pt>
    <dgm:pt modelId="{3FEC2F78-73CE-47ED-9656-A287BCAFC48D}" type="pres">
      <dgm:prSet presAssocID="{8EB44584-7ADF-4617-B754-415B98D78453}" presName="bullet3c" presStyleLbl="node1" presStyleIdx="2" presStyleCnt="3"/>
      <dgm:spPr/>
    </dgm:pt>
    <dgm:pt modelId="{9720F96B-F6CF-4C93-850B-D66413C39908}" type="pres">
      <dgm:prSet presAssocID="{8EB44584-7ADF-4617-B754-415B98D78453}" presName="textBox3c" presStyleLbl="revTx" presStyleIdx="2" presStyleCnt="3" custScaleX="139843" custScaleY="105505" custLinFactNeighborX="21008" custLinFactNeighborY="13688">
        <dgm:presLayoutVars>
          <dgm:bulletEnabled val="1"/>
        </dgm:presLayoutVars>
      </dgm:prSet>
      <dgm:spPr/>
      <dgm:t>
        <a:bodyPr/>
        <a:lstStyle/>
        <a:p>
          <a:endParaRPr lang="en-NZ"/>
        </a:p>
      </dgm:t>
    </dgm:pt>
  </dgm:ptLst>
  <dgm:cxnLst>
    <dgm:cxn modelId="{2AF7C457-A1FB-487F-8FE5-2A14A5DD2AC4}" srcId="{8EB44584-7ADF-4617-B754-415B98D78453}" destId="{597652F8-109E-450B-BC10-936D2DE77B72}" srcOrd="0" destOrd="0" parTransId="{7F6DD125-28B0-48E9-B1FF-53F50FB27044}" sibTransId="{25A135B8-F74A-4904-9D5A-5B1485BD925B}"/>
    <dgm:cxn modelId="{34C77548-DEF3-4B10-A0DA-2476613F8280}" srcId="{17B6F200-7FE1-4E57-A8D8-BE8F4003A649}" destId="{8EB44584-7ADF-4617-B754-415B98D78453}" srcOrd="2" destOrd="0" parTransId="{9604AA32-6C3D-492F-9CD3-2451D21899F3}" sibTransId="{89D1574C-1B05-46CB-A6A8-4A4CAAD16E68}"/>
    <dgm:cxn modelId="{6449A5F8-D965-4F86-A624-2D023CF341FD}" type="presOf" srcId="{8EB44584-7ADF-4617-B754-415B98D78453}" destId="{9720F96B-F6CF-4C93-850B-D66413C39908}" srcOrd="0" destOrd="0" presId="urn:microsoft.com/office/officeart/2005/8/layout/arrow2"/>
    <dgm:cxn modelId="{139A8447-B221-46FF-892B-D267868A56F9}" srcId="{8EB44584-7ADF-4617-B754-415B98D78453}" destId="{CB285767-8418-43F0-B1E1-766A7CA43018}" srcOrd="1" destOrd="0" parTransId="{EACB6895-41F4-4DD1-BD8E-3B973C38DA81}" sibTransId="{87B99199-8910-4E4B-A152-7010E737A142}"/>
    <dgm:cxn modelId="{B47D5255-68AB-4A91-B330-AA87D5C9F708}" srcId="{17B6F200-7FE1-4E57-A8D8-BE8F4003A649}" destId="{85FE81A6-3672-4A95-B948-9BBF0342B346}" srcOrd="0" destOrd="0" parTransId="{ACF2F63D-CD97-47CE-AA8B-43B6E3D0E5F5}" sibTransId="{60C24F88-F7F1-4BC2-B01C-3693C88B98F7}"/>
    <dgm:cxn modelId="{1B2E0590-440B-4FAC-AD43-A685C2353A97}" type="presOf" srcId="{17B6F200-7FE1-4E57-A8D8-BE8F4003A649}" destId="{7FE8AF96-656A-4814-9EC3-62E9637C8F4F}" srcOrd="0" destOrd="0" presId="urn:microsoft.com/office/officeart/2005/8/layout/arrow2"/>
    <dgm:cxn modelId="{CC238996-86DC-4569-9CD0-ED797587CD7E}" type="presOf" srcId="{A27FC051-BCE8-40C2-BF0D-90C677227F90}" destId="{8A07B22C-75DA-42C1-BB9B-F476EEA38B7F}" srcOrd="0" destOrd="1" presId="urn:microsoft.com/office/officeart/2005/8/layout/arrow2"/>
    <dgm:cxn modelId="{0F0C4FA7-34AA-4953-AB50-4427B1E34BC8}" type="presOf" srcId="{CB285767-8418-43F0-B1E1-766A7CA43018}" destId="{9720F96B-F6CF-4C93-850B-D66413C39908}" srcOrd="0" destOrd="2" presId="urn:microsoft.com/office/officeart/2005/8/layout/arrow2"/>
    <dgm:cxn modelId="{5A1A58AC-32C7-4F81-99D5-D6ECF4608A25}" srcId="{16C560CE-94A6-4A3E-8169-26718C02AFBC}" destId="{A27FC051-BCE8-40C2-BF0D-90C677227F90}" srcOrd="0" destOrd="0" parTransId="{3F67A18E-B6C1-4E05-9A20-3F940E747FC5}" sibTransId="{AD0CF31D-4492-4185-929F-62C9C6C991D5}"/>
    <dgm:cxn modelId="{09421CEC-E070-4A54-88CD-7E48AAC57353}" type="presOf" srcId="{16C560CE-94A6-4A3E-8169-26718C02AFBC}" destId="{8A07B22C-75DA-42C1-BB9B-F476EEA38B7F}" srcOrd="0" destOrd="0" presId="urn:microsoft.com/office/officeart/2005/8/layout/arrow2"/>
    <dgm:cxn modelId="{82DC879E-9F92-4C85-A394-50B942EAF28F}" srcId="{17B6F200-7FE1-4E57-A8D8-BE8F4003A649}" destId="{16C560CE-94A6-4A3E-8169-26718C02AFBC}" srcOrd="1" destOrd="0" parTransId="{9D87A4F0-DEFC-4EF2-B6AE-DF288481E3B4}" sibTransId="{B77773C7-053E-4468-A330-95759E16B0AA}"/>
    <dgm:cxn modelId="{86E74030-1F2D-4C67-AABE-CBD19E26AC61}" type="presOf" srcId="{85FE81A6-3672-4A95-B948-9BBF0342B346}" destId="{3E25ED82-547E-4A89-BCFC-ED1642ED5BB3}" srcOrd="0" destOrd="0" presId="urn:microsoft.com/office/officeart/2005/8/layout/arrow2"/>
    <dgm:cxn modelId="{E3237B6A-7D7A-4EA3-830C-23BF2FAE4AEF}" type="presOf" srcId="{BF072374-7635-4581-92C3-FC5022BFCBDD}" destId="{3E25ED82-547E-4A89-BCFC-ED1642ED5BB3}" srcOrd="0" destOrd="1" presId="urn:microsoft.com/office/officeart/2005/8/layout/arrow2"/>
    <dgm:cxn modelId="{893C9E31-B59E-4318-87FF-471431C67F42}" srcId="{85FE81A6-3672-4A95-B948-9BBF0342B346}" destId="{BF072374-7635-4581-92C3-FC5022BFCBDD}" srcOrd="0" destOrd="0" parTransId="{BF7569CA-CFB0-4BB5-A70F-EAE644320E49}" sibTransId="{B0817AFF-36DC-461A-A92F-CCA33CF0DC23}"/>
    <dgm:cxn modelId="{822AC7EA-7D55-43B8-BC8A-E3AC9D9F13C0}" type="presOf" srcId="{597652F8-109E-450B-BC10-936D2DE77B72}" destId="{9720F96B-F6CF-4C93-850B-D66413C39908}" srcOrd="0" destOrd="1" presId="urn:microsoft.com/office/officeart/2005/8/layout/arrow2"/>
    <dgm:cxn modelId="{7215605B-32E3-40F6-918E-63951B7652B1}" type="presParOf" srcId="{7FE8AF96-656A-4814-9EC3-62E9637C8F4F}" destId="{B5E7C21D-F7AD-4CC7-A770-DC7FDE8B75D8}" srcOrd="0" destOrd="0" presId="urn:microsoft.com/office/officeart/2005/8/layout/arrow2"/>
    <dgm:cxn modelId="{9B8E56A7-482E-4374-8289-A87DF48C3AAF}" type="presParOf" srcId="{7FE8AF96-656A-4814-9EC3-62E9637C8F4F}" destId="{025024EF-D675-49BD-9E10-B35C4716B638}" srcOrd="1" destOrd="0" presId="urn:microsoft.com/office/officeart/2005/8/layout/arrow2"/>
    <dgm:cxn modelId="{F039C242-81BA-4D97-858B-60110331E1B6}" type="presParOf" srcId="{025024EF-D675-49BD-9E10-B35C4716B638}" destId="{E1634233-238F-446D-86B3-40F65DD66095}" srcOrd="0" destOrd="0" presId="urn:microsoft.com/office/officeart/2005/8/layout/arrow2"/>
    <dgm:cxn modelId="{32D32F36-D3CC-4B23-9855-DD65398DC959}" type="presParOf" srcId="{025024EF-D675-49BD-9E10-B35C4716B638}" destId="{3E25ED82-547E-4A89-BCFC-ED1642ED5BB3}" srcOrd="1" destOrd="0" presId="urn:microsoft.com/office/officeart/2005/8/layout/arrow2"/>
    <dgm:cxn modelId="{0467E845-2E09-48E7-B9ED-A4630F999798}" type="presParOf" srcId="{025024EF-D675-49BD-9E10-B35C4716B638}" destId="{CBEC4838-6D23-4560-B4AB-C70D43EF7696}" srcOrd="2" destOrd="0" presId="urn:microsoft.com/office/officeart/2005/8/layout/arrow2"/>
    <dgm:cxn modelId="{5A9107F6-DB93-4F90-A7F8-DE8B4CC678D6}" type="presParOf" srcId="{025024EF-D675-49BD-9E10-B35C4716B638}" destId="{8A07B22C-75DA-42C1-BB9B-F476EEA38B7F}" srcOrd="3" destOrd="0" presId="urn:microsoft.com/office/officeart/2005/8/layout/arrow2"/>
    <dgm:cxn modelId="{40AD4952-C44E-4C57-A5A7-2EF586419013}" type="presParOf" srcId="{025024EF-D675-49BD-9E10-B35C4716B638}" destId="{3FEC2F78-73CE-47ED-9656-A287BCAFC48D}" srcOrd="4" destOrd="0" presId="urn:microsoft.com/office/officeart/2005/8/layout/arrow2"/>
    <dgm:cxn modelId="{4115D228-34BD-4629-812A-8E8117CF66F6}" type="presParOf" srcId="{025024EF-D675-49BD-9E10-B35C4716B638}" destId="{9720F96B-F6CF-4C93-850B-D66413C39908}" srcOrd="5"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71D09824-D7B6-4917-9964-0907C4B897E5}" type="doc">
      <dgm:prSet loTypeId="urn:microsoft.com/office/officeart/2005/8/layout/venn1" loCatId="relationship" qsTypeId="urn:microsoft.com/office/officeart/2005/8/quickstyle/simple1" qsCatId="simple" csTypeId="urn:microsoft.com/office/officeart/2005/8/colors/colorful1" csCatId="colorful" phldr="1"/>
      <dgm:spPr/>
    </dgm:pt>
    <dgm:pt modelId="{B357718E-9386-4EFE-A397-14B6D10D12DA}">
      <dgm:prSet phldrT="[Text]"/>
      <dgm:spPr/>
      <dgm:t>
        <a:bodyPr/>
        <a:lstStyle/>
        <a:p>
          <a:r>
            <a:rPr lang="en-NZ" dirty="0" smtClean="0"/>
            <a:t>Spiritual</a:t>
          </a:r>
          <a:endParaRPr lang="en-NZ" dirty="0"/>
        </a:p>
      </dgm:t>
    </dgm:pt>
    <dgm:pt modelId="{2FA18CC6-1680-4244-BE78-2017CF9A5013}" type="parTrans" cxnId="{DF36F526-5D19-4A2D-B9F8-BF6DA12AF78D}">
      <dgm:prSet/>
      <dgm:spPr/>
      <dgm:t>
        <a:bodyPr/>
        <a:lstStyle/>
        <a:p>
          <a:endParaRPr lang="en-NZ"/>
        </a:p>
      </dgm:t>
    </dgm:pt>
    <dgm:pt modelId="{2D741012-1598-46EB-8513-E375446E5BB3}" type="sibTrans" cxnId="{DF36F526-5D19-4A2D-B9F8-BF6DA12AF78D}">
      <dgm:prSet/>
      <dgm:spPr/>
      <dgm:t>
        <a:bodyPr/>
        <a:lstStyle/>
        <a:p>
          <a:endParaRPr lang="en-NZ"/>
        </a:p>
      </dgm:t>
    </dgm:pt>
    <dgm:pt modelId="{7EEC9A4F-CD84-421F-BDD7-6FDE4BD56FBB}">
      <dgm:prSet phldrT="[Text]"/>
      <dgm:spPr/>
      <dgm:t>
        <a:bodyPr/>
        <a:lstStyle/>
        <a:p>
          <a:r>
            <a:rPr lang="en-NZ" dirty="0" smtClean="0"/>
            <a:t>Physical</a:t>
          </a:r>
          <a:endParaRPr lang="en-NZ" dirty="0"/>
        </a:p>
      </dgm:t>
    </dgm:pt>
    <dgm:pt modelId="{B3E69038-A92F-4EE8-8396-FF4249B4E4FD}" type="parTrans" cxnId="{D83E4EC2-21E1-4DEF-BC0F-718E80D3846A}">
      <dgm:prSet/>
      <dgm:spPr/>
      <dgm:t>
        <a:bodyPr/>
        <a:lstStyle/>
        <a:p>
          <a:endParaRPr lang="en-NZ"/>
        </a:p>
      </dgm:t>
    </dgm:pt>
    <dgm:pt modelId="{763CBE3E-24C0-4B53-8009-965C4A492EE2}" type="sibTrans" cxnId="{D83E4EC2-21E1-4DEF-BC0F-718E80D3846A}">
      <dgm:prSet/>
      <dgm:spPr/>
      <dgm:t>
        <a:bodyPr/>
        <a:lstStyle/>
        <a:p>
          <a:endParaRPr lang="en-NZ"/>
        </a:p>
      </dgm:t>
    </dgm:pt>
    <dgm:pt modelId="{403CF31D-1AD5-4F9C-8F9F-5C2BE108BAE9}">
      <dgm:prSet phldrT="[Text]"/>
      <dgm:spPr/>
      <dgm:t>
        <a:bodyPr/>
        <a:lstStyle/>
        <a:p>
          <a:r>
            <a:rPr lang="en-NZ" dirty="0" smtClean="0"/>
            <a:t>Mental/</a:t>
          </a:r>
        </a:p>
        <a:p>
          <a:r>
            <a:rPr lang="en-NZ" dirty="0" smtClean="0"/>
            <a:t>psychological</a:t>
          </a:r>
          <a:endParaRPr lang="en-NZ" dirty="0"/>
        </a:p>
      </dgm:t>
    </dgm:pt>
    <dgm:pt modelId="{34F7EA5D-4769-4D24-98C6-1C9CF565176F}" type="parTrans" cxnId="{F1639382-E1C3-405D-915C-B9B13A634449}">
      <dgm:prSet/>
      <dgm:spPr/>
      <dgm:t>
        <a:bodyPr/>
        <a:lstStyle/>
        <a:p>
          <a:endParaRPr lang="en-NZ"/>
        </a:p>
      </dgm:t>
    </dgm:pt>
    <dgm:pt modelId="{4F10ADE7-B31D-47A5-BE9A-FAC6D2B5F32B}" type="sibTrans" cxnId="{F1639382-E1C3-405D-915C-B9B13A634449}">
      <dgm:prSet/>
      <dgm:spPr/>
      <dgm:t>
        <a:bodyPr/>
        <a:lstStyle/>
        <a:p>
          <a:endParaRPr lang="en-NZ"/>
        </a:p>
      </dgm:t>
    </dgm:pt>
    <dgm:pt modelId="{D4CE0FAC-C5E8-46CF-94D7-C2E7A710D70D}">
      <dgm:prSet/>
      <dgm:spPr/>
      <dgm:t>
        <a:bodyPr/>
        <a:lstStyle/>
        <a:p>
          <a:r>
            <a:rPr lang="en-NZ" dirty="0" smtClean="0"/>
            <a:t>Social</a:t>
          </a:r>
          <a:endParaRPr lang="en-NZ" dirty="0"/>
        </a:p>
      </dgm:t>
    </dgm:pt>
    <dgm:pt modelId="{6BCF0507-FFCD-40F2-97CB-D636530383FB}" type="parTrans" cxnId="{EBD6A887-1435-4FCB-9919-3A1279EEC02E}">
      <dgm:prSet/>
      <dgm:spPr/>
      <dgm:t>
        <a:bodyPr/>
        <a:lstStyle/>
        <a:p>
          <a:endParaRPr lang="en-NZ"/>
        </a:p>
      </dgm:t>
    </dgm:pt>
    <dgm:pt modelId="{9BA8A273-1686-4282-813D-31E6CE7CA220}" type="sibTrans" cxnId="{EBD6A887-1435-4FCB-9919-3A1279EEC02E}">
      <dgm:prSet/>
      <dgm:spPr/>
      <dgm:t>
        <a:bodyPr/>
        <a:lstStyle/>
        <a:p>
          <a:endParaRPr lang="en-NZ"/>
        </a:p>
      </dgm:t>
    </dgm:pt>
    <dgm:pt modelId="{74890558-DE8F-447D-9BC9-B74ED79D4A1C}">
      <dgm:prSet/>
      <dgm:spPr/>
      <dgm:t>
        <a:bodyPr/>
        <a:lstStyle/>
        <a:p>
          <a:r>
            <a:rPr lang="en-NZ" dirty="0" smtClean="0"/>
            <a:t>Academic/</a:t>
          </a:r>
        </a:p>
        <a:p>
          <a:r>
            <a:rPr lang="en-NZ" dirty="0" smtClean="0"/>
            <a:t>learning</a:t>
          </a:r>
          <a:endParaRPr lang="en-NZ" dirty="0"/>
        </a:p>
      </dgm:t>
    </dgm:pt>
    <dgm:pt modelId="{20BA0BE8-3321-430F-8F3D-AF89EA21F10C}" type="parTrans" cxnId="{A69F0115-9825-41BF-8408-90C45DCF1FE3}">
      <dgm:prSet/>
      <dgm:spPr/>
      <dgm:t>
        <a:bodyPr/>
        <a:lstStyle/>
        <a:p>
          <a:endParaRPr lang="en-NZ"/>
        </a:p>
      </dgm:t>
    </dgm:pt>
    <dgm:pt modelId="{C519C314-A668-4952-A508-F8D9E9776498}" type="sibTrans" cxnId="{A69F0115-9825-41BF-8408-90C45DCF1FE3}">
      <dgm:prSet/>
      <dgm:spPr/>
      <dgm:t>
        <a:bodyPr/>
        <a:lstStyle/>
        <a:p>
          <a:endParaRPr lang="en-NZ"/>
        </a:p>
      </dgm:t>
    </dgm:pt>
    <dgm:pt modelId="{B01C13F4-6867-4A0C-BE1F-3B79A870A5A7}" type="pres">
      <dgm:prSet presAssocID="{71D09824-D7B6-4917-9964-0907C4B897E5}" presName="compositeShape" presStyleCnt="0">
        <dgm:presLayoutVars>
          <dgm:chMax val="7"/>
          <dgm:dir/>
          <dgm:resizeHandles val="exact"/>
        </dgm:presLayoutVars>
      </dgm:prSet>
      <dgm:spPr/>
    </dgm:pt>
    <dgm:pt modelId="{6CF3F3C5-31FF-4E71-9269-7425F0F7BD66}" type="pres">
      <dgm:prSet presAssocID="{B357718E-9386-4EFE-A397-14B6D10D12DA}" presName="circ1" presStyleLbl="vennNode1" presStyleIdx="0" presStyleCnt="5" custScaleX="177271" custScaleY="168332" custLinFactNeighborX="-2975" custLinFactNeighborY="-16992"/>
      <dgm:spPr/>
    </dgm:pt>
    <dgm:pt modelId="{3E1047AC-2DBC-4082-8D2E-E81483765E42}" type="pres">
      <dgm:prSet presAssocID="{B357718E-9386-4EFE-A397-14B6D10D12DA}" presName="circ1Tx" presStyleLbl="revTx" presStyleIdx="0" presStyleCnt="0" custScaleX="75933" custScaleY="71727" custLinFactNeighborX="7775" custLinFactNeighborY="-27877">
        <dgm:presLayoutVars>
          <dgm:chMax val="0"/>
          <dgm:chPref val="0"/>
          <dgm:bulletEnabled val="1"/>
        </dgm:presLayoutVars>
      </dgm:prSet>
      <dgm:spPr/>
      <dgm:t>
        <a:bodyPr/>
        <a:lstStyle/>
        <a:p>
          <a:endParaRPr lang="en-NZ"/>
        </a:p>
      </dgm:t>
    </dgm:pt>
    <dgm:pt modelId="{95CB3FA3-DC26-4179-8014-EA6778363991}" type="pres">
      <dgm:prSet presAssocID="{D4CE0FAC-C5E8-46CF-94D7-C2E7A710D70D}" presName="circ2" presStyleLbl="vennNode1" presStyleIdx="1" presStyleCnt="5" custScaleX="173923" custScaleY="149159" custLinFactNeighborX="25086" custLinFactNeighborY="-4208"/>
      <dgm:spPr/>
    </dgm:pt>
    <dgm:pt modelId="{29B7078B-5D78-4403-B159-EA8271779806}" type="pres">
      <dgm:prSet presAssocID="{D4CE0FAC-C5E8-46CF-94D7-C2E7A710D70D}" presName="circ2Tx" presStyleLbl="revTx" presStyleIdx="0" presStyleCnt="0" custLinFactNeighborX="31536" custLinFactNeighborY="-18396">
        <dgm:presLayoutVars>
          <dgm:chMax val="0"/>
          <dgm:chPref val="0"/>
          <dgm:bulletEnabled val="1"/>
        </dgm:presLayoutVars>
      </dgm:prSet>
      <dgm:spPr/>
      <dgm:t>
        <a:bodyPr/>
        <a:lstStyle/>
        <a:p>
          <a:endParaRPr lang="en-NZ"/>
        </a:p>
      </dgm:t>
    </dgm:pt>
    <dgm:pt modelId="{D915DA3A-6D02-4353-8556-2E7232F68DF6}" type="pres">
      <dgm:prSet presAssocID="{74890558-DE8F-447D-9BC9-B74ED79D4A1C}" presName="circ3" presStyleLbl="vennNode1" presStyleIdx="2" presStyleCnt="5" custScaleX="178877" custScaleY="172477" custLinFactNeighborX="30896" custLinFactNeighborY="3565"/>
      <dgm:spPr/>
    </dgm:pt>
    <dgm:pt modelId="{2DBD10D9-E85D-4C12-97E3-94A40DDC90C6}" type="pres">
      <dgm:prSet presAssocID="{74890558-DE8F-447D-9BC9-B74ED79D4A1C}" presName="circ3Tx" presStyleLbl="revTx" presStyleIdx="0" presStyleCnt="0" custScaleX="78341">
        <dgm:presLayoutVars>
          <dgm:chMax val="0"/>
          <dgm:chPref val="0"/>
          <dgm:bulletEnabled val="1"/>
        </dgm:presLayoutVars>
      </dgm:prSet>
      <dgm:spPr/>
      <dgm:t>
        <a:bodyPr/>
        <a:lstStyle/>
        <a:p>
          <a:endParaRPr lang="en-NZ"/>
        </a:p>
      </dgm:t>
    </dgm:pt>
    <dgm:pt modelId="{5A5BD00D-4486-41B3-AA41-FD442F067AF1}" type="pres">
      <dgm:prSet presAssocID="{7EEC9A4F-CD84-421F-BDD7-6FDE4BD56FBB}" presName="circ4" presStyleLbl="vennNode1" presStyleIdx="3" presStyleCnt="5" custScaleX="184802" custScaleY="186953"/>
      <dgm:spPr/>
    </dgm:pt>
    <dgm:pt modelId="{B5999F14-61C6-4C94-8E7B-2848F9480BB3}" type="pres">
      <dgm:prSet presAssocID="{7EEC9A4F-CD84-421F-BDD7-6FDE4BD56FBB}" presName="circ4Tx" presStyleLbl="revTx" presStyleIdx="0" presStyleCnt="0">
        <dgm:presLayoutVars>
          <dgm:chMax val="0"/>
          <dgm:chPref val="0"/>
          <dgm:bulletEnabled val="1"/>
        </dgm:presLayoutVars>
      </dgm:prSet>
      <dgm:spPr/>
      <dgm:t>
        <a:bodyPr/>
        <a:lstStyle/>
        <a:p>
          <a:endParaRPr lang="en-NZ"/>
        </a:p>
      </dgm:t>
    </dgm:pt>
    <dgm:pt modelId="{BBDAC490-D466-4EDE-9592-33C4B28AF846}" type="pres">
      <dgm:prSet presAssocID="{403CF31D-1AD5-4F9C-8F9F-5C2BE108BAE9}" presName="circ5" presStyleLbl="vennNode1" presStyleIdx="4" presStyleCnt="5" custScaleX="176391" custScaleY="171911" custLinFactNeighborX="-16928" custLinFactNeighborY="-19312"/>
      <dgm:spPr/>
    </dgm:pt>
    <dgm:pt modelId="{62A5C7C6-A262-4CDC-9A22-22938CD037B4}" type="pres">
      <dgm:prSet presAssocID="{403CF31D-1AD5-4F9C-8F9F-5C2BE108BAE9}" presName="circ5Tx" presStyleLbl="revTx" presStyleIdx="0" presStyleCnt="0" custScaleX="91280" custScaleY="101091" custLinFactNeighborX="-41529" custLinFactNeighborY="-31196">
        <dgm:presLayoutVars>
          <dgm:chMax val="0"/>
          <dgm:chPref val="0"/>
          <dgm:bulletEnabled val="1"/>
        </dgm:presLayoutVars>
      </dgm:prSet>
      <dgm:spPr/>
      <dgm:t>
        <a:bodyPr/>
        <a:lstStyle/>
        <a:p>
          <a:endParaRPr lang="en-NZ"/>
        </a:p>
      </dgm:t>
    </dgm:pt>
  </dgm:ptLst>
  <dgm:cxnLst>
    <dgm:cxn modelId="{DF36F526-5D19-4A2D-B9F8-BF6DA12AF78D}" srcId="{71D09824-D7B6-4917-9964-0907C4B897E5}" destId="{B357718E-9386-4EFE-A397-14B6D10D12DA}" srcOrd="0" destOrd="0" parTransId="{2FA18CC6-1680-4244-BE78-2017CF9A5013}" sibTransId="{2D741012-1598-46EB-8513-E375446E5BB3}"/>
    <dgm:cxn modelId="{3827F055-8936-4992-BD30-574BE36883AE}" type="presOf" srcId="{71D09824-D7B6-4917-9964-0907C4B897E5}" destId="{B01C13F4-6867-4A0C-BE1F-3B79A870A5A7}" srcOrd="0" destOrd="0" presId="urn:microsoft.com/office/officeart/2005/8/layout/venn1"/>
    <dgm:cxn modelId="{A4250A47-F7E9-4FA4-B1FF-33DBF1F23631}" type="presOf" srcId="{74890558-DE8F-447D-9BC9-B74ED79D4A1C}" destId="{2DBD10D9-E85D-4C12-97E3-94A40DDC90C6}" srcOrd="0" destOrd="0" presId="urn:microsoft.com/office/officeart/2005/8/layout/venn1"/>
    <dgm:cxn modelId="{47A81A2F-F5E7-4C47-8A9F-5B189FD71157}" type="presOf" srcId="{7EEC9A4F-CD84-421F-BDD7-6FDE4BD56FBB}" destId="{B5999F14-61C6-4C94-8E7B-2848F9480BB3}" srcOrd="0" destOrd="0" presId="urn:microsoft.com/office/officeart/2005/8/layout/venn1"/>
    <dgm:cxn modelId="{A69F0115-9825-41BF-8408-90C45DCF1FE3}" srcId="{71D09824-D7B6-4917-9964-0907C4B897E5}" destId="{74890558-DE8F-447D-9BC9-B74ED79D4A1C}" srcOrd="2" destOrd="0" parTransId="{20BA0BE8-3321-430F-8F3D-AF89EA21F10C}" sibTransId="{C519C314-A668-4952-A508-F8D9E9776498}"/>
    <dgm:cxn modelId="{F0D9FD70-5BD6-44D8-B956-18575C244DB9}" type="presOf" srcId="{B357718E-9386-4EFE-A397-14B6D10D12DA}" destId="{3E1047AC-2DBC-4082-8D2E-E81483765E42}" srcOrd="0" destOrd="0" presId="urn:microsoft.com/office/officeart/2005/8/layout/venn1"/>
    <dgm:cxn modelId="{D83E4EC2-21E1-4DEF-BC0F-718E80D3846A}" srcId="{71D09824-D7B6-4917-9964-0907C4B897E5}" destId="{7EEC9A4F-CD84-421F-BDD7-6FDE4BD56FBB}" srcOrd="3" destOrd="0" parTransId="{B3E69038-A92F-4EE8-8396-FF4249B4E4FD}" sibTransId="{763CBE3E-24C0-4B53-8009-965C4A492EE2}"/>
    <dgm:cxn modelId="{EBD6A887-1435-4FCB-9919-3A1279EEC02E}" srcId="{71D09824-D7B6-4917-9964-0907C4B897E5}" destId="{D4CE0FAC-C5E8-46CF-94D7-C2E7A710D70D}" srcOrd="1" destOrd="0" parTransId="{6BCF0507-FFCD-40F2-97CB-D636530383FB}" sibTransId="{9BA8A273-1686-4282-813D-31E6CE7CA220}"/>
    <dgm:cxn modelId="{F1639382-E1C3-405D-915C-B9B13A634449}" srcId="{71D09824-D7B6-4917-9964-0907C4B897E5}" destId="{403CF31D-1AD5-4F9C-8F9F-5C2BE108BAE9}" srcOrd="4" destOrd="0" parTransId="{34F7EA5D-4769-4D24-98C6-1C9CF565176F}" sibTransId="{4F10ADE7-B31D-47A5-BE9A-FAC6D2B5F32B}"/>
    <dgm:cxn modelId="{1436FA7E-B918-4835-A2E9-9F843D8F0550}" type="presOf" srcId="{403CF31D-1AD5-4F9C-8F9F-5C2BE108BAE9}" destId="{62A5C7C6-A262-4CDC-9A22-22938CD037B4}" srcOrd="0" destOrd="0" presId="urn:microsoft.com/office/officeart/2005/8/layout/venn1"/>
    <dgm:cxn modelId="{08152EC4-7531-46BA-B3F1-119451F2D921}" type="presOf" srcId="{D4CE0FAC-C5E8-46CF-94D7-C2E7A710D70D}" destId="{29B7078B-5D78-4403-B159-EA8271779806}" srcOrd="0" destOrd="0" presId="urn:microsoft.com/office/officeart/2005/8/layout/venn1"/>
    <dgm:cxn modelId="{554253C0-A09D-4568-B7B6-BC3B88F97473}" type="presParOf" srcId="{B01C13F4-6867-4A0C-BE1F-3B79A870A5A7}" destId="{6CF3F3C5-31FF-4E71-9269-7425F0F7BD66}" srcOrd="0" destOrd="0" presId="urn:microsoft.com/office/officeart/2005/8/layout/venn1"/>
    <dgm:cxn modelId="{21D53B4A-4B74-4915-B74E-D67A950D4156}" type="presParOf" srcId="{B01C13F4-6867-4A0C-BE1F-3B79A870A5A7}" destId="{3E1047AC-2DBC-4082-8D2E-E81483765E42}" srcOrd="1" destOrd="0" presId="urn:microsoft.com/office/officeart/2005/8/layout/venn1"/>
    <dgm:cxn modelId="{0FF8C6EA-D2DE-443A-8AAA-BBEB2C551952}" type="presParOf" srcId="{B01C13F4-6867-4A0C-BE1F-3B79A870A5A7}" destId="{95CB3FA3-DC26-4179-8014-EA6778363991}" srcOrd="2" destOrd="0" presId="urn:microsoft.com/office/officeart/2005/8/layout/venn1"/>
    <dgm:cxn modelId="{0D8787D5-3C9D-4A67-85A0-2603CCDC3A10}" type="presParOf" srcId="{B01C13F4-6867-4A0C-BE1F-3B79A870A5A7}" destId="{29B7078B-5D78-4403-B159-EA8271779806}" srcOrd="3" destOrd="0" presId="urn:microsoft.com/office/officeart/2005/8/layout/venn1"/>
    <dgm:cxn modelId="{8419B085-1A93-4C04-B90A-9E5E5EFEC456}" type="presParOf" srcId="{B01C13F4-6867-4A0C-BE1F-3B79A870A5A7}" destId="{D915DA3A-6D02-4353-8556-2E7232F68DF6}" srcOrd="4" destOrd="0" presId="urn:microsoft.com/office/officeart/2005/8/layout/venn1"/>
    <dgm:cxn modelId="{368F7372-044F-4C35-88B0-CDF39DDF6AAF}" type="presParOf" srcId="{B01C13F4-6867-4A0C-BE1F-3B79A870A5A7}" destId="{2DBD10D9-E85D-4C12-97E3-94A40DDC90C6}" srcOrd="5" destOrd="0" presId="urn:microsoft.com/office/officeart/2005/8/layout/venn1"/>
    <dgm:cxn modelId="{195CA702-3C71-4C0D-9A96-CE9F26D78956}" type="presParOf" srcId="{B01C13F4-6867-4A0C-BE1F-3B79A870A5A7}" destId="{5A5BD00D-4486-41B3-AA41-FD442F067AF1}" srcOrd="6" destOrd="0" presId="urn:microsoft.com/office/officeart/2005/8/layout/venn1"/>
    <dgm:cxn modelId="{D1055BCA-072A-45F5-AE4F-CFE0E4F6BB23}" type="presParOf" srcId="{B01C13F4-6867-4A0C-BE1F-3B79A870A5A7}" destId="{B5999F14-61C6-4C94-8E7B-2848F9480BB3}" srcOrd="7" destOrd="0" presId="urn:microsoft.com/office/officeart/2005/8/layout/venn1"/>
    <dgm:cxn modelId="{E97FAAA8-7506-4AA9-B4D4-E9F9192A7DED}" type="presParOf" srcId="{B01C13F4-6867-4A0C-BE1F-3B79A870A5A7}" destId="{BBDAC490-D466-4EDE-9592-33C4B28AF846}" srcOrd="8" destOrd="0" presId="urn:microsoft.com/office/officeart/2005/8/layout/venn1"/>
    <dgm:cxn modelId="{576E99E1-A9B2-48AD-87D1-1E2A5E462834}" type="presParOf" srcId="{B01C13F4-6867-4A0C-BE1F-3B79A870A5A7}" destId="{62A5C7C6-A262-4CDC-9A22-22938CD037B4}" srcOrd="9"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4871" cy="501015"/>
          </a:xfrm>
          <a:prstGeom prst="rect">
            <a:avLst/>
          </a:prstGeom>
        </p:spPr>
        <p:txBody>
          <a:bodyPr vert="horz" lIns="96616" tIns="48308" rIns="96616" bIns="48308" rtlCol="0"/>
          <a:lstStyle>
            <a:lvl1pPr algn="l">
              <a:defRPr sz="1300"/>
            </a:lvl1pPr>
          </a:lstStyle>
          <a:p>
            <a:endParaRPr lang="en-NZ"/>
          </a:p>
        </p:txBody>
      </p:sp>
      <p:sp>
        <p:nvSpPr>
          <p:cNvPr id="3" name="Date Placeholder 2"/>
          <p:cNvSpPr>
            <a:spLocks noGrp="1"/>
          </p:cNvSpPr>
          <p:nvPr>
            <p:ph type="dt" sz="quarter" idx="1"/>
          </p:nvPr>
        </p:nvSpPr>
        <p:spPr>
          <a:xfrm>
            <a:off x="3901698" y="0"/>
            <a:ext cx="2984871" cy="501015"/>
          </a:xfrm>
          <a:prstGeom prst="rect">
            <a:avLst/>
          </a:prstGeom>
        </p:spPr>
        <p:txBody>
          <a:bodyPr vert="horz" lIns="96616" tIns="48308" rIns="96616" bIns="48308" rtlCol="0"/>
          <a:lstStyle>
            <a:lvl1pPr algn="r">
              <a:defRPr sz="1300"/>
            </a:lvl1pPr>
          </a:lstStyle>
          <a:p>
            <a:fld id="{0E9128A2-1F24-4DC8-AABF-4216CB242EBD}" type="datetimeFigureOut">
              <a:rPr lang="en-NZ" smtClean="0"/>
              <a:t>6/09/2016</a:t>
            </a:fld>
            <a:endParaRPr lang="en-NZ"/>
          </a:p>
        </p:txBody>
      </p:sp>
      <p:sp>
        <p:nvSpPr>
          <p:cNvPr id="4" name="Footer Placeholder 3"/>
          <p:cNvSpPr>
            <a:spLocks noGrp="1"/>
          </p:cNvSpPr>
          <p:nvPr>
            <p:ph type="ftr" sz="quarter" idx="2"/>
          </p:nvPr>
        </p:nvSpPr>
        <p:spPr>
          <a:xfrm>
            <a:off x="0" y="9517546"/>
            <a:ext cx="2984871" cy="501015"/>
          </a:xfrm>
          <a:prstGeom prst="rect">
            <a:avLst/>
          </a:prstGeom>
        </p:spPr>
        <p:txBody>
          <a:bodyPr vert="horz" lIns="96616" tIns="48308" rIns="96616" bIns="48308" rtlCol="0" anchor="b"/>
          <a:lstStyle>
            <a:lvl1pPr algn="l">
              <a:defRPr sz="1300"/>
            </a:lvl1pPr>
          </a:lstStyle>
          <a:p>
            <a:endParaRPr lang="en-NZ"/>
          </a:p>
        </p:txBody>
      </p:sp>
      <p:sp>
        <p:nvSpPr>
          <p:cNvPr id="5" name="Slide Number Placeholder 4"/>
          <p:cNvSpPr>
            <a:spLocks noGrp="1"/>
          </p:cNvSpPr>
          <p:nvPr>
            <p:ph type="sldNum" sz="quarter" idx="3"/>
          </p:nvPr>
        </p:nvSpPr>
        <p:spPr>
          <a:xfrm>
            <a:off x="3901698" y="9517546"/>
            <a:ext cx="2984871" cy="501015"/>
          </a:xfrm>
          <a:prstGeom prst="rect">
            <a:avLst/>
          </a:prstGeom>
        </p:spPr>
        <p:txBody>
          <a:bodyPr vert="horz" lIns="96616" tIns="48308" rIns="96616" bIns="48308" rtlCol="0" anchor="b"/>
          <a:lstStyle>
            <a:lvl1pPr algn="r">
              <a:defRPr sz="1300"/>
            </a:lvl1pPr>
          </a:lstStyle>
          <a:p>
            <a:fld id="{7600CACA-9ECC-4AEC-A53A-7FB03F1199DC}" type="slidenum">
              <a:rPr lang="en-NZ" smtClean="0"/>
              <a:t>‹#›</a:t>
            </a:fld>
            <a:endParaRPr lang="en-NZ"/>
          </a:p>
        </p:txBody>
      </p:sp>
    </p:spTree>
    <p:extLst>
      <p:ext uri="{BB962C8B-B14F-4D97-AF65-F5344CB8AC3E}">
        <p14:creationId xmlns:p14="http://schemas.microsoft.com/office/powerpoint/2010/main" val="18359076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4871" cy="501015"/>
          </a:xfrm>
          <a:prstGeom prst="rect">
            <a:avLst/>
          </a:prstGeom>
        </p:spPr>
        <p:txBody>
          <a:bodyPr vert="horz" lIns="96616" tIns="48308" rIns="96616" bIns="48308" rtlCol="0"/>
          <a:lstStyle>
            <a:lvl1pPr algn="l">
              <a:defRPr sz="1300"/>
            </a:lvl1pPr>
          </a:lstStyle>
          <a:p>
            <a:endParaRPr lang="en-NZ"/>
          </a:p>
        </p:txBody>
      </p:sp>
      <p:sp>
        <p:nvSpPr>
          <p:cNvPr id="3" name="Date Placeholder 2"/>
          <p:cNvSpPr>
            <a:spLocks noGrp="1"/>
          </p:cNvSpPr>
          <p:nvPr>
            <p:ph type="dt" idx="1"/>
          </p:nvPr>
        </p:nvSpPr>
        <p:spPr>
          <a:xfrm>
            <a:off x="3901698" y="0"/>
            <a:ext cx="2984871" cy="501015"/>
          </a:xfrm>
          <a:prstGeom prst="rect">
            <a:avLst/>
          </a:prstGeom>
        </p:spPr>
        <p:txBody>
          <a:bodyPr vert="horz" lIns="96616" tIns="48308" rIns="96616" bIns="48308" rtlCol="0"/>
          <a:lstStyle>
            <a:lvl1pPr algn="r">
              <a:defRPr sz="1300"/>
            </a:lvl1pPr>
          </a:lstStyle>
          <a:p>
            <a:fld id="{C7E7CA6C-DDB9-416B-BBE2-A5DE7F3BF7D9}" type="datetimeFigureOut">
              <a:rPr lang="en-NZ" smtClean="0"/>
              <a:t>6/09/2016</a:t>
            </a:fld>
            <a:endParaRPr lang="en-NZ"/>
          </a:p>
        </p:txBody>
      </p:sp>
      <p:sp>
        <p:nvSpPr>
          <p:cNvPr id="4" name="Slide Image Placeholder 3"/>
          <p:cNvSpPr>
            <a:spLocks noGrp="1" noRot="1" noChangeAspect="1"/>
          </p:cNvSpPr>
          <p:nvPr>
            <p:ph type="sldImg" idx="2"/>
          </p:nvPr>
        </p:nvSpPr>
        <p:spPr>
          <a:xfrm>
            <a:off x="939800" y="750888"/>
            <a:ext cx="5008563" cy="3757612"/>
          </a:xfrm>
          <a:prstGeom prst="rect">
            <a:avLst/>
          </a:prstGeom>
          <a:noFill/>
          <a:ln w="12700">
            <a:solidFill>
              <a:prstClr val="black"/>
            </a:solidFill>
          </a:ln>
        </p:spPr>
        <p:txBody>
          <a:bodyPr vert="horz" lIns="96616" tIns="48308" rIns="96616" bIns="48308" rtlCol="0" anchor="ctr"/>
          <a:lstStyle/>
          <a:p>
            <a:endParaRPr lang="en-NZ"/>
          </a:p>
        </p:txBody>
      </p:sp>
      <p:sp>
        <p:nvSpPr>
          <p:cNvPr id="5" name="Notes Placeholder 4"/>
          <p:cNvSpPr>
            <a:spLocks noGrp="1"/>
          </p:cNvSpPr>
          <p:nvPr>
            <p:ph type="body" sz="quarter" idx="3"/>
          </p:nvPr>
        </p:nvSpPr>
        <p:spPr>
          <a:xfrm>
            <a:off x="688817" y="4759643"/>
            <a:ext cx="5510530" cy="4509135"/>
          </a:xfrm>
          <a:prstGeom prst="rect">
            <a:avLst/>
          </a:prstGeom>
        </p:spPr>
        <p:txBody>
          <a:bodyPr vert="horz" lIns="96616" tIns="48308" rIns="96616" bIns="48308"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9517546"/>
            <a:ext cx="2984871" cy="501015"/>
          </a:xfrm>
          <a:prstGeom prst="rect">
            <a:avLst/>
          </a:prstGeom>
        </p:spPr>
        <p:txBody>
          <a:bodyPr vert="horz" lIns="96616" tIns="48308" rIns="96616" bIns="48308" rtlCol="0" anchor="b"/>
          <a:lstStyle>
            <a:lvl1pPr algn="l">
              <a:defRPr sz="1300"/>
            </a:lvl1pPr>
          </a:lstStyle>
          <a:p>
            <a:endParaRPr lang="en-NZ"/>
          </a:p>
        </p:txBody>
      </p:sp>
      <p:sp>
        <p:nvSpPr>
          <p:cNvPr id="7" name="Slide Number Placeholder 6"/>
          <p:cNvSpPr>
            <a:spLocks noGrp="1"/>
          </p:cNvSpPr>
          <p:nvPr>
            <p:ph type="sldNum" sz="quarter" idx="5"/>
          </p:nvPr>
        </p:nvSpPr>
        <p:spPr>
          <a:xfrm>
            <a:off x="3901698" y="9517546"/>
            <a:ext cx="2984871" cy="501015"/>
          </a:xfrm>
          <a:prstGeom prst="rect">
            <a:avLst/>
          </a:prstGeom>
        </p:spPr>
        <p:txBody>
          <a:bodyPr vert="horz" lIns="96616" tIns="48308" rIns="96616" bIns="48308" rtlCol="0" anchor="b"/>
          <a:lstStyle>
            <a:lvl1pPr algn="r">
              <a:defRPr sz="1300"/>
            </a:lvl1pPr>
          </a:lstStyle>
          <a:p>
            <a:fld id="{821CF800-DAFC-408F-828D-6C5D3AFF8692}" type="slidenum">
              <a:rPr lang="en-NZ" smtClean="0"/>
              <a:t>‹#›</a:t>
            </a:fld>
            <a:endParaRPr lang="en-NZ"/>
          </a:p>
        </p:txBody>
      </p:sp>
    </p:spTree>
    <p:extLst>
      <p:ext uri="{BB962C8B-B14F-4D97-AF65-F5344CB8AC3E}">
        <p14:creationId xmlns:p14="http://schemas.microsoft.com/office/powerpoint/2010/main" val="12457214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Arial" charset="0"/>
                <a:cs typeface="Arial" charset="0"/>
              </a:defRPr>
            </a:lvl1pPr>
            <a:lvl2pPr marL="785001" indent="-301923">
              <a:spcBef>
                <a:spcPct val="30000"/>
              </a:spcBef>
              <a:defRPr sz="1300">
                <a:solidFill>
                  <a:schemeClr val="tx1"/>
                </a:solidFill>
                <a:latin typeface="Arial" charset="0"/>
                <a:cs typeface="Arial" charset="0"/>
              </a:defRPr>
            </a:lvl2pPr>
            <a:lvl3pPr marL="1207694" indent="-241539">
              <a:spcBef>
                <a:spcPct val="30000"/>
              </a:spcBef>
              <a:defRPr sz="1300">
                <a:solidFill>
                  <a:schemeClr val="tx1"/>
                </a:solidFill>
                <a:latin typeface="Arial" charset="0"/>
                <a:cs typeface="Arial" charset="0"/>
              </a:defRPr>
            </a:lvl3pPr>
            <a:lvl4pPr marL="1690771" indent="-241539">
              <a:spcBef>
                <a:spcPct val="30000"/>
              </a:spcBef>
              <a:defRPr sz="1300">
                <a:solidFill>
                  <a:schemeClr val="tx1"/>
                </a:solidFill>
                <a:latin typeface="Arial" charset="0"/>
                <a:cs typeface="Arial" charset="0"/>
              </a:defRPr>
            </a:lvl4pPr>
            <a:lvl5pPr marL="2173849" indent="-241539">
              <a:spcBef>
                <a:spcPct val="30000"/>
              </a:spcBef>
              <a:defRPr sz="1300">
                <a:solidFill>
                  <a:schemeClr val="tx1"/>
                </a:solidFill>
                <a:latin typeface="Arial" charset="0"/>
                <a:cs typeface="Arial" charset="0"/>
              </a:defRPr>
            </a:lvl5pPr>
            <a:lvl6pPr marL="2656926" indent="-241539" eaLnBrk="0" fontAlgn="base" hangingPunct="0">
              <a:spcBef>
                <a:spcPct val="30000"/>
              </a:spcBef>
              <a:spcAft>
                <a:spcPct val="0"/>
              </a:spcAft>
              <a:defRPr sz="1300">
                <a:solidFill>
                  <a:schemeClr val="tx1"/>
                </a:solidFill>
                <a:latin typeface="Arial" charset="0"/>
                <a:cs typeface="Arial" charset="0"/>
              </a:defRPr>
            </a:lvl6pPr>
            <a:lvl7pPr marL="3140004" indent="-241539" eaLnBrk="0" fontAlgn="base" hangingPunct="0">
              <a:spcBef>
                <a:spcPct val="30000"/>
              </a:spcBef>
              <a:spcAft>
                <a:spcPct val="0"/>
              </a:spcAft>
              <a:defRPr sz="1300">
                <a:solidFill>
                  <a:schemeClr val="tx1"/>
                </a:solidFill>
                <a:latin typeface="Arial" charset="0"/>
                <a:cs typeface="Arial" charset="0"/>
              </a:defRPr>
            </a:lvl7pPr>
            <a:lvl8pPr marL="3623081" indent="-241539" eaLnBrk="0" fontAlgn="base" hangingPunct="0">
              <a:spcBef>
                <a:spcPct val="30000"/>
              </a:spcBef>
              <a:spcAft>
                <a:spcPct val="0"/>
              </a:spcAft>
              <a:defRPr sz="1300">
                <a:solidFill>
                  <a:schemeClr val="tx1"/>
                </a:solidFill>
                <a:latin typeface="Arial" charset="0"/>
                <a:cs typeface="Arial" charset="0"/>
              </a:defRPr>
            </a:lvl8pPr>
            <a:lvl9pPr marL="4106159" indent="-241539" eaLnBrk="0" fontAlgn="base" hangingPunct="0">
              <a:spcBef>
                <a:spcPct val="30000"/>
              </a:spcBef>
              <a:spcAft>
                <a:spcPct val="0"/>
              </a:spcAft>
              <a:defRPr sz="1300">
                <a:solidFill>
                  <a:schemeClr val="tx1"/>
                </a:solidFill>
                <a:latin typeface="Arial" charset="0"/>
                <a:cs typeface="Arial" charset="0"/>
              </a:defRPr>
            </a:lvl9pPr>
          </a:lstStyle>
          <a:p>
            <a:pPr>
              <a:spcBef>
                <a:spcPct val="0"/>
              </a:spcBef>
            </a:pPr>
            <a:fld id="{CBD4B074-BEAB-41EA-8D04-FB19E79C6E19}" type="slidenum">
              <a:rPr lang="en-NZ" altLang="en-US" smtClean="0">
                <a:solidFill>
                  <a:prstClr val="black"/>
                </a:solidFill>
                <a:latin typeface="Times" pitchFamily="18" charset="0"/>
              </a:rPr>
              <a:pPr>
                <a:spcBef>
                  <a:spcPct val="0"/>
                </a:spcBef>
              </a:pPr>
              <a:t>2</a:t>
            </a:fld>
            <a:endParaRPr lang="en-NZ" altLang="en-US" smtClean="0">
              <a:solidFill>
                <a:prstClr val="black"/>
              </a:solidFill>
              <a:latin typeface="Times" pitchFamily="18" charset="0"/>
            </a:endParaRPr>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NZ" altLang="en-US" smtClean="0">
              <a:latin typeface="Times"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821CF800-DAFC-408F-828D-6C5D3AFF8692}" type="slidenum">
              <a:rPr lang="en-NZ" smtClean="0">
                <a:solidFill>
                  <a:prstClr val="black"/>
                </a:solidFill>
              </a:rPr>
              <a:pPr/>
              <a:t>11</a:t>
            </a:fld>
            <a:endParaRPr lang="en-NZ">
              <a:solidFill>
                <a:prstClr val="black"/>
              </a:solidFill>
            </a:endParaRPr>
          </a:p>
        </p:txBody>
      </p:sp>
    </p:spTree>
    <p:extLst>
      <p:ext uri="{BB962C8B-B14F-4D97-AF65-F5344CB8AC3E}">
        <p14:creationId xmlns:p14="http://schemas.microsoft.com/office/powerpoint/2010/main" val="2630533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2438400"/>
            <a:ext cx="9009063" cy="1052513"/>
            <a:chOff x="0" y="1536"/>
            <a:chExt cx="5675" cy="663"/>
          </a:xfrm>
        </p:grpSpPr>
        <p:grpSp>
          <p:nvGrpSpPr>
            <p:cNvPr id="5" name="Group 3"/>
            <p:cNvGrpSpPr>
              <a:grpSpLocks/>
            </p:cNvGrpSpPr>
            <p:nvPr/>
          </p:nvGrpSpPr>
          <p:grpSpPr bwMode="auto">
            <a:xfrm>
              <a:off x="183" y="1604"/>
              <a:ext cx="448" cy="299"/>
              <a:chOff x="720" y="336"/>
              <a:chExt cx="624" cy="432"/>
            </a:xfrm>
          </p:grpSpPr>
          <p:sp>
            <p:nvSpPr>
              <p:cNvPr id="12" name="Rectangle 4"/>
              <p:cNvSpPr>
                <a:spLocks noChangeArrowheads="1"/>
              </p:cNvSpPr>
              <p:nvPr/>
            </p:nvSpPr>
            <p:spPr bwMode="auto">
              <a:xfrm>
                <a:off x="720" y="336"/>
                <a:ext cx="384" cy="432"/>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eaLnBrk="1" fontAlgn="base" hangingPunct="1">
                  <a:spcBef>
                    <a:spcPct val="0"/>
                  </a:spcBef>
                  <a:spcAft>
                    <a:spcPct val="0"/>
                  </a:spcAft>
                </a:pPr>
                <a:endParaRPr lang="en-NZ" altLang="en-US" smtClean="0">
                  <a:solidFill>
                    <a:srgbClr val="000000"/>
                  </a:solidFill>
                </a:endParaRPr>
              </a:p>
            </p:txBody>
          </p:sp>
          <p:sp>
            <p:nvSpPr>
              <p:cNvPr id="13"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eaLnBrk="1" fontAlgn="base" hangingPunct="1">
                  <a:spcBef>
                    <a:spcPct val="0"/>
                  </a:spcBef>
                  <a:spcAft>
                    <a:spcPct val="0"/>
                  </a:spcAft>
                </a:pPr>
                <a:endParaRPr lang="en-NZ" altLang="en-US" smtClean="0">
                  <a:solidFill>
                    <a:srgbClr val="000000"/>
                  </a:solidFill>
                </a:endParaRPr>
              </a:p>
            </p:txBody>
          </p:sp>
        </p:grpSp>
        <p:grpSp>
          <p:nvGrpSpPr>
            <p:cNvPr id="6" name="Group 6"/>
            <p:cNvGrpSpPr>
              <a:grpSpLocks/>
            </p:cNvGrpSpPr>
            <p:nvPr/>
          </p:nvGrpSpPr>
          <p:grpSpPr bwMode="auto">
            <a:xfrm>
              <a:off x="261" y="1870"/>
              <a:ext cx="465" cy="299"/>
              <a:chOff x="912" y="2640"/>
              <a:chExt cx="672" cy="432"/>
            </a:xfrm>
          </p:grpSpPr>
          <p:sp>
            <p:nvSpPr>
              <p:cNvPr id="10" name="Rectangle 7"/>
              <p:cNvSpPr>
                <a:spLocks noChangeArrowheads="1"/>
              </p:cNvSpPr>
              <p:nvPr/>
            </p:nvSpPr>
            <p:spPr bwMode="auto">
              <a:xfrm>
                <a:off x="912" y="2640"/>
                <a:ext cx="384" cy="432"/>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eaLnBrk="1" fontAlgn="base" hangingPunct="1">
                  <a:spcBef>
                    <a:spcPct val="0"/>
                  </a:spcBef>
                  <a:spcAft>
                    <a:spcPct val="0"/>
                  </a:spcAft>
                </a:pPr>
                <a:endParaRPr lang="en-NZ" altLang="en-US" smtClean="0">
                  <a:solidFill>
                    <a:srgbClr val="000000"/>
                  </a:solidFill>
                </a:endParaRPr>
              </a:p>
            </p:txBody>
          </p:sp>
          <p:sp>
            <p:nvSpPr>
              <p:cNvPr id="11"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eaLnBrk="1" fontAlgn="base" hangingPunct="1">
                  <a:spcBef>
                    <a:spcPct val="0"/>
                  </a:spcBef>
                  <a:spcAft>
                    <a:spcPct val="0"/>
                  </a:spcAft>
                </a:pPr>
                <a:endParaRPr lang="en-NZ" altLang="en-US" smtClean="0">
                  <a:solidFill>
                    <a:srgbClr val="000000"/>
                  </a:solidFill>
                </a:endParaRPr>
              </a:p>
            </p:txBody>
          </p:sp>
        </p:grpSp>
        <p:sp>
          <p:nvSpPr>
            <p:cNvPr id="7"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eaLnBrk="1" fontAlgn="base" hangingPunct="1">
                <a:spcBef>
                  <a:spcPct val="0"/>
                </a:spcBef>
                <a:spcAft>
                  <a:spcPct val="0"/>
                </a:spcAft>
              </a:pPr>
              <a:endParaRPr lang="en-NZ" altLang="en-US" smtClean="0">
                <a:solidFill>
                  <a:srgbClr val="000000"/>
                </a:solidFill>
              </a:endParaRPr>
            </a:p>
          </p:txBody>
        </p:sp>
        <p:sp>
          <p:nvSpPr>
            <p:cNvPr id="8" name="Rectangle 10"/>
            <p:cNvSpPr>
              <a:spLocks noChangeArrowheads="1"/>
            </p:cNvSpPr>
            <p:nvPr/>
          </p:nvSpPr>
          <p:spPr bwMode="auto">
            <a:xfrm>
              <a:off x="400" y="1536"/>
              <a:ext cx="20" cy="663"/>
            </a:xfrm>
            <a:prstGeom prst="rect">
              <a:avLst/>
            </a:prstGeom>
            <a:solidFill>
              <a:schemeClr val="bg2"/>
            </a:solidFill>
            <a:ln>
              <a:noFill/>
            </a:ln>
            <a:effectLst/>
            <a:extLs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eaLnBrk="1" fontAlgn="base" hangingPunct="1">
                <a:spcBef>
                  <a:spcPct val="0"/>
                </a:spcBef>
                <a:spcAft>
                  <a:spcPct val="0"/>
                </a:spcAft>
              </a:pPr>
              <a:endParaRPr lang="en-NZ" altLang="en-US" smtClean="0">
                <a:solidFill>
                  <a:srgbClr val="000000"/>
                </a:solidFill>
              </a:endParaRPr>
            </a:p>
          </p:txBody>
        </p:sp>
        <p:sp>
          <p:nvSpPr>
            <p:cNvPr id="9"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eaLnBrk="1" fontAlgn="base" hangingPunct="1">
                <a:spcBef>
                  <a:spcPct val="0"/>
                </a:spcBef>
                <a:spcAft>
                  <a:spcPct val="0"/>
                </a:spcAft>
              </a:pPr>
              <a:endParaRPr lang="en-NZ" altLang="en-US" smtClean="0">
                <a:solidFill>
                  <a:srgbClr val="000000"/>
                </a:solidFill>
              </a:endParaRPr>
            </a:p>
          </p:txBody>
        </p:sp>
      </p:grpSp>
      <p:sp>
        <p:nvSpPr>
          <p:cNvPr id="75788" name="Rectangle 12"/>
          <p:cNvSpPr>
            <a:spLocks noGrp="1" noChangeArrowheads="1"/>
          </p:cNvSpPr>
          <p:nvPr>
            <p:ph type="ctrTitle"/>
          </p:nvPr>
        </p:nvSpPr>
        <p:spPr>
          <a:xfrm>
            <a:off x="990600" y="1676400"/>
            <a:ext cx="7772400" cy="1462088"/>
          </a:xfrm>
        </p:spPr>
        <p:txBody>
          <a:bodyPr/>
          <a:lstStyle>
            <a:lvl1pPr>
              <a:defRPr/>
            </a:lvl1pPr>
          </a:lstStyle>
          <a:p>
            <a:pPr lvl="0"/>
            <a:r>
              <a:rPr lang="en-GB" noProof="0" smtClean="0"/>
              <a:t>Click to edit Master title style</a:t>
            </a:r>
          </a:p>
        </p:txBody>
      </p:sp>
      <p:sp>
        <p:nvSpPr>
          <p:cNvPr id="75789"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pPr lvl="0"/>
            <a:r>
              <a:rPr lang="en-GB" noProof="0" smtClean="0"/>
              <a:t>Click to edit Master subtitle style</a:t>
            </a:r>
          </a:p>
        </p:txBody>
      </p:sp>
      <p:sp>
        <p:nvSpPr>
          <p:cNvPr id="14" name="Rectangle 14"/>
          <p:cNvSpPr>
            <a:spLocks noGrp="1" noChangeArrowheads="1"/>
          </p:cNvSpPr>
          <p:nvPr>
            <p:ph type="dt" sz="half" idx="10"/>
          </p:nvPr>
        </p:nvSpPr>
        <p:spPr>
          <a:xfrm>
            <a:off x="990600" y="6248400"/>
            <a:ext cx="1905000" cy="457200"/>
          </a:xfrm>
        </p:spPr>
        <p:txBody>
          <a:bodyPr/>
          <a:lstStyle>
            <a:lvl1pPr>
              <a:defRPr>
                <a:solidFill>
                  <a:schemeClr val="bg2"/>
                </a:solidFill>
              </a:defRPr>
            </a:lvl1pPr>
          </a:lstStyle>
          <a:p>
            <a:pPr>
              <a:defRPr/>
            </a:pPr>
            <a:endParaRPr lang="en-GB">
              <a:solidFill>
                <a:srgbClr val="1C1C1C"/>
              </a:solidFill>
            </a:endParaRPr>
          </a:p>
        </p:txBody>
      </p:sp>
      <p:sp>
        <p:nvSpPr>
          <p:cNvPr id="15" name="Rectangle 15"/>
          <p:cNvSpPr>
            <a:spLocks noGrp="1" noChangeArrowheads="1"/>
          </p:cNvSpPr>
          <p:nvPr>
            <p:ph type="ftr" sz="quarter" idx="11"/>
          </p:nvPr>
        </p:nvSpPr>
        <p:spPr>
          <a:xfrm>
            <a:off x="3429000" y="6248400"/>
            <a:ext cx="2895600" cy="457200"/>
          </a:xfrm>
        </p:spPr>
        <p:txBody>
          <a:bodyPr/>
          <a:lstStyle>
            <a:lvl1pPr>
              <a:defRPr>
                <a:solidFill>
                  <a:schemeClr val="bg2"/>
                </a:solidFill>
              </a:defRPr>
            </a:lvl1pPr>
          </a:lstStyle>
          <a:p>
            <a:pPr>
              <a:defRPr/>
            </a:pPr>
            <a:endParaRPr lang="en-GB">
              <a:solidFill>
                <a:srgbClr val="1C1C1C"/>
              </a:solidFill>
            </a:endParaRPr>
          </a:p>
        </p:txBody>
      </p:sp>
      <p:sp>
        <p:nvSpPr>
          <p:cNvPr id="16" name="Rectangle 16"/>
          <p:cNvSpPr>
            <a:spLocks noGrp="1" noChangeArrowheads="1"/>
          </p:cNvSpPr>
          <p:nvPr>
            <p:ph type="sldNum" sz="quarter" idx="12"/>
          </p:nvPr>
        </p:nvSpPr>
        <p:spPr>
          <a:xfrm>
            <a:off x="6858000" y="6248400"/>
            <a:ext cx="1905000" cy="457200"/>
          </a:xfrm>
        </p:spPr>
        <p:txBody>
          <a:bodyPr/>
          <a:lstStyle>
            <a:lvl1pPr>
              <a:defRPr>
                <a:solidFill>
                  <a:schemeClr val="bg2"/>
                </a:solidFill>
              </a:defRPr>
            </a:lvl1pPr>
          </a:lstStyle>
          <a:p>
            <a:pPr>
              <a:defRPr/>
            </a:pPr>
            <a:fld id="{3A2BF9A1-2F1A-4FFB-94E5-EF49005EFC21}" type="slidenum">
              <a:rPr lang="en-GB">
                <a:solidFill>
                  <a:srgbClr val="1C1C1C"/>
                </a:solidFill>
              </a:rPr>
              <a:pPr>
                <a:defRPr/>
              </a:pPr>
              <a:t>‹#›</a:t>
            </a:fld>
            <a:endParaRPr lang="en-GB">
              <a:solidFill>
                <a:srgbClr val="1C1C1C"/>
              </a:solidFill>
            </a:endParaRPr>
          </a:p>
        </p:txBody>
      </p:sp>
    </p:spTree>
    <p:extLst>
      <p:ext uri="{BB962C8B-B14F-4D97-AF65-F5344CB8AC3E}">
        <p14:creationId xmlns:p14="http://schemas.microsoft.com/office/powerpoint/2010/main" val="11309914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Rectangle 11"/>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12"/>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13"/>
          <p:cNvSpPr>
            <a:spLocks noGrp="1" noChangeArrowheads="1"/>
          </p:cNvSpPr>
          <p:nvPr>
            <p:ph type="sldNum" sz="quarter" idx="12"/>
          </p:nvPr>
        </p:nvSpPr>
        <p:spPr>
          <a:ln/>
        </p:spPr>
        <p:txBody>
          <a:bodyPr/>
          <a:lstStyle>
            <a:lvl1pPr>
              <a:defRPr/>
            </a:lvl1pPr>
          </a:lstStyle>
          <a:p>
            <a:pPr>
              <a:defRPr/>
            </a:pPr>
            <a:fld id="{4D38E053-6395-4776-BC6F-06176CF2A473}"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006160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04050" y="214313"/>
            <a:ext cx="1951038" cy="5918200"/>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1150938" y="214313"/>
            <a:ext cx="5700712" cy="5918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Rectangle 11"/>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12"/>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13"/>
          <p:cNvSpPr>
            <a:spLocks noGrp="1" noChangeArrowheads="1"/>
          </p:cNvSpPr>
          <p:nvPr>
            <p:ph type="sldNum" sz="quarter" idx="12"/>
          </p:nvPr>
        </p:nvSpPr>
        <p:spPr>
          <a:ln/>
        </p:spPr>
        <p:txBody>
          <a:bodyPr/>
          <a:lstStyle>
            <a:lvl1pPr>
              <a:defRPr/>
            </a:lvl1pPr>
          </a:lstStyle>
          <a:p>
            <a:pPr>
              <a:defRPr/>
            </a:pPr>
            <a:fld id="{F56E36B3-790A-44E3-BF0C-C33A2435D5F3}"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406594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1150938" y="214313"/>
            <a:ext cx="7804150" cy="591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3" name="Date Placeholder 2"/>
          <p:cNvSpPr>
            <a:spLocks noGrp="1"/>
          </p:cNvSpPr>
          <p:nvPr>
            <p:ph type="dt" sz="half" idx="10"/>
          </p:nvPr>
        </p:nvSpPr>
        <p:spPr>
          <a:xfrm>
            <a:off x="1162050" y="6243638"/>
            <a:ext cx="1905000" cy="457200"/>
          </a:xfrm>
        </p:spPr>
        <p:txBody>
          <a:bodyPr/>
          <a:lstStyle>
            <a:lvl1pPr>
              <a:defRPr/>
            </a:lvl1pPr>
          </a:lstStyle>
          <a:p>
            <a:pPr>
              <a:defRPr/>
            </a:pPr>
            <a:endParaRPr lang="en-GB">
              <a:solidFill>
                <a:srgbClr val="000000"/>
              </a:solidFill>
            </a:endParaRPr>
          </a:p>
        </p:txBody>
      </p:sp>
      <p:sp>
        <p:nvSpPr>
          <p:cNvPr id="4" name="Footer Placeholder 3"/>
          <p:cNvSpPr>
            <a:spLocks noGrp="1"/>
          </p:cNvSpPr>
          <p:nvPr>
            <p:ph type="ftr" sz="quarter" idx="11"/>
          </p:nvPr>
        </p:nvSpPr>
        <p:spPr>
          <a:xfrm>
            <a:off x="3657600" y="6243638"/>
            <a:ext cx="2895600" cy="457200"/>
          </a:xfrm>
        </p:spPr>
        <p:txBody>
          <a:bodyPr/>
          <a:lstStyle>
            <a:lvl1pPr>
              <a:defRPr/>
            </a:lvl1pPr>
          </a:lstStyle>
          <a:p>
            <a:pPr>
              <a:defRPr/>
            </a:pPr>
            <a:endParaRPr lang="en-GB">
              <a:solidFill>
                <a:srgbClr val="000000"/>
              </a:solidFill>
            </a:endParaRPr>
          </a:p>
        </p:txBody>
      </p:sp>
      <p:sp>
        <p:nvSpPr>
          <p:cNvPr id="5" name="Slide Number Placeholder 4"/>
          <p:cNvSpPr>
            <a:spLocks noGrp="1"/>
          </p:cNvSpPr>
          <p:nvPr>
            <p:ph type="sldNum" sz="quarter" idx="12"/>
          </p:nvPr>
        </p:nvSpPr>
        <p:spPr>
          <a:xfrm>
            <a:off x="7042150" y="6243638"/>
            <a:ext cx="1905000" cy="457200"/>
          </a:xfrm>
        </p:spPr>
        <p:txBody>
          <a:bodyPr/>
          <a:lstStyle>
            <a:lvl1pPr>
              <a:defRPr smtClean="0"/>
            </a:lvl1pPr>
          </a:lstStyle>
          <a:p>
            <a:pPr>
              <a:defRPr/>
            </a:pPr>
            <a:fld id="{44FE878E-0884-49DC-BF12-9AB1E9BD09A3}"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6177472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2438400"/>
            <a:ext cx="9009063" cy="1052513"/>
            <a:chOff x="0" y="1536"/>
            <a:chExt cx="5675" cy="663"/>
          </a:xfrm>
        </p:grpSpPr>
        <p:grpSp>
          <p:nvGrpSpPr>
            <p:cNvPr id="5" name="Group 3"/>
            <p:cNvGrpSpPr>
              <a:grpSpLocks/>
            </p:cNvGrpSpPr>
            <p:nvPr/>
          </p:nvGrpSpPr>
          <p:grpSpPr bwMode="auto">
            <a:xfrm>
              <a:off x="183" y="1604"/>
              <a:ext cx="448" cy="299"/>
              <a:chOff x="720" y="336"/>
              <a:chExt cx="624" cy="432"/>
            </a:xfrm>
          </p:grpSpPr>
          <p:sp>
            <p:nvSpPr>
              <p:cNvPr id="12" name="Rectangle 4"/>
              <p:cNvSpPr>
                <a:spLocks noChangeArrowheads="1"/>
              </p:cNvSpPr>
              <p:nvPr/>
            </p:nvSpPr>
            <p:spPr bwMode="auto">
              <a:xfrm>
                <a:off x="720" y="336"/>
                <a:ext cx="384" cy="432"/>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eaLnBrk="1" fontAlgn="base" hangingPunct="1">
                  <a:spcBef>
                    <a:spcPct val="0"/>
                  </a:spcBef>
                  <a:spcAft>
                    <a:spcPct val="0"/>
                  </a:spcAft>
                </a:pPr>
                <a:endParaRPr lang="en-NZ" altLang="en-US" smtClean="0">
                  <a:solidFill>
                    <a:srgbClr val="000000"/>
                  </a:solidFill>
                </a:endParaRPr>
              </a:p>
            </p:txBody>
          </p:sp>
          <p:sp>
            <p:nvSpPr>
              <p:cNvPr id="13"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eaLnBrk="1" fontAlgn="base" hangingPunct="1">
                  <a:spcBef>
                    <a:spcPct val="0"/>
                  </a:spcBef>
                  <a:spcAft>
                    <a:spcPct val="0"/>
                  </a:spcAft>
                </a:pPr>
                <a:endParaRPr lang="en-NZ" altLang="en-US" smtClean="0">
                  <a:solidFill>
                    <a:srgbClr val="000000"/>
                  </a:solidFill>
                </a:endParaRPr>
              </a:p>
            </p:txBody>
          </p:sp>
        </p:grpSp>
        <p:grpSp>
          <p:nvGrpSpPr>
            <p:cNvPr id="6" name="Group 6"/>
            <p:cNvGrpSpPr>
              <a:grpSpLocks/>
            </p:cNvGrpSpPr>
            <p:nvPr/>
          </p:nvGrpSpPr>
          <p:grpSpPr bwMode="auto">
            <a:xfrm>
              <a:off x="261" y="1870"/>
              <a:ext cx="465" cy="299"/>
              <a:chOff x="912" y="2640"/>
              <a:chExt cx="672" cy="432"/>
            </a:xfrm>
          </p:grpSpPr>
          <p:sp>
            <p:nvSpPr>
              <p:cNvPr id="10" name="Rectangle 7"/>
              <p:cNvSpPr>
                <a:spLocks noChangeArrowheads="1"/>
              </p:cNvSpPr>
              <p:nvPr/>
            </p:nvSpPr>
            <p:spPr bwMode="auto">
              <a:xfrm>
                <a:off x="912" y="2640"/>
                <a:ext cx="384" cy="432"/>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eaLnBrk="1" fontAlgn="base" hangingPunct="1">
                  <a:spcBef>
                    <a:spcPct val="0"/>
                  </a:spcBef>
                  <a:spcAft>
                    <a:spcPct val="0"/>
                  </a:spcAft>
                </a:pPr>
                <a:endParaRPr lang="en-NZ" altLang="en-US" smtClean="0">
                  <a:solidFill>
                    <a:srgbClr val="000000"/>
                  </a:solidFill>
                </a:endParaRPr>
              </a:p>
            </p:txBody>
          </p:sp>
          <p:sp>
            <p:nvSpPr>
              <p:cNvPr id="11"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eaLnBrk="1" fontAlgn="base" hangingPunct="1">
                  <a:spcBef>
                    <a:spcPct val="0"/>
                  </a:spcBef>
                  <a:spcAft>
                    <a:spcPct val="0"/>
                  </a:spcAft>
                </a:pPr>
                <a:endParaRPr lang="en-NZ" altLang="en-US" smtClean="0">
                  <a:solidFill>
                    <a:srgbClr val="000000"/>
                  </a:solidFill>
                </a:endParaRPr>
              </a:p>
            </p:txBody>
          </p:sp>
        </p:grpSp>
        <p:sp>
          <p:nvSpPr>
            <p:cNvPr id="7"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eaLnBrk="1" fontAlgn="base" hangingPunct="1">
                <a:spcBef>
                  <a:spcPct val="0"/>
                </a:spcBef>
                <a:spcAft>
                  <a:spcPct val="0"/>
                </a:spcAft>
              </a:pPr>
              <a:endParaRPr lang="en-NZ" altLang="en-US" smtClean="0">
                <a:solidFill>
                  <a:srgbClr val="000000"/>
                </a:solidFill>
              </a:endParaRPr>
            </a:p>
          </p:txBody>
        </p:sp>
        <p:sp>
          <p:nvSpPr>
            <p:cNvPr id="8" name="Rectangle 10"/>
            <p:cNvSpPr>
              <a:spLocks noChangeArrowheads="1"/>
            </p:cNvSpPr>
            <p:nvPr/>
          </p:nvSpPr>
          <p:spPr bwMode="auto">
            <a:xfrm>
              <a:off x="400" y="1536"/>
              <a:ext cx="20" cy="663"/>
            </a:xfrm>
            <a:prstGeom prst="rect">
              <a:avLst/>
            </a:prstGeom>
            <a:solidFill>
              <a:schemeClr val="bg2"/>
            </a:solidFill>
            <a:ln>
              <a:noFill/>
            </a:ln>
            <a:effectLst/>
            <a:extLs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eaLnBrk="1" fontAlgn="base" hangingPunct="1">
                <a:spcBef>
                  <a:spcPct val="0"/>
                </a:spcBef>
                <a:spcAft>
                  <a:spcPct val="0"/>
                </a:spcAft>
              </a:pPr>
              <a:endParaRPr lang="en-NZ" altLang="en-US" smtClean="0">
                <a:solidFill>
                  <a:srgbClr val="000000"/>
                </a:solidFill>
              </a:endParaRPr>
            </a:p>
          </p:txBody>
        </p:sp>
        <p:sp>
          <p:nvSpPr>
            <p:cNvPr id="9"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eaLnBrk="1" fontAlgn="base" hangingPunct="1">
                <a:spcBef>
                  <a:spcPct val="0"/>
                </a:spcBef>
                <a:spcAft>
                  <a:spcPct val="0"/>
                </a:spcAft>
              </a:pPr>
              <a:endParaRPr lang="en-NZ" altLang="en-US" smtClean="0">
                <a:solidFill>
                  <a:srgbClr val="000000"/>
                </a:solidFill>
              </a:endParaRPr>
            </a:p>
          </p:txBody>
        </p:sp>
      </p:grpSp>
      <p:sp>
        <p:nvSpPr>
          <p:cNvPr id="75788" name="Rectangle 12"/>
          <p:cNvSpPr>
            <a:spLocks noGrp="1" noChangeArrowheads="1"/>
          </p:cNvSpPr>
          <p:nvPr>
            <p:ph type="ctrTitle"/>
          </p:nvPr>
        </p:nvSpPr>
        <p:spPr>
          <a:xfrm>
            <a:off x="990600" y="1676400"/>
            <a:ext cx="7772400" cy="1462088"/>
          </a:xfrm>
        </p:spPr>
        <p:txBody>
          <a:bodyPr/>
          <a:lstStyle>
            <a:lvl1pPr>
              <a:defRPr/>
            </a:lvl1pPr>
          </a:lstStyle>
          <a:p>
            <a:pPr lvl="0"/>
            <a:r>
              <a:rPr lang="en-GB" noProof="0" smtClean="0"/>
              <a:t>Click to edit Master title style</a:t>
            </a:r>
          </a:p>
        </p:txBody>
      </p:sp>
      <p:sp>
        <p:nvSpPr>
          <p:cNvPr id="75789"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pPr lvl="0"/>
            <a:r>
              <a:rPr lang="en-GB" noProof="0" smtClean="0"/>
              <a:t>Click to edit Master subtitle style</a:t>
            </a:r>
          </a:p>
        </p:txBody>
      </p:sp>
      <p:sp>
        <p:nvSpPr>
          <p:cNvPr id="14" name="Rectangle 14"/>
          <p:cNvSpPr>
            <a:spLocks noGrp="1" noChangeArrowheads="1"/>
          </p:cNvSpPr>
          <p:nvPr>
            <p:ph type="dt" sz="half" idx="10"/>
          </p:nvPr>
        </p:nvSpPr>
        <p:spPr>
          <a:xfrm>
            <a:off x="990600" y="6248400"/>
            <a:ext cx="1905000" cy="457200"/>
          </a:xfrm>
        </p:spPr>
        <p:txBody>
          <a:bodyPr/>
          <a:lstStyle>
            <a:lvl1pPr>
              <a:defRPr>
                <a:solidFill>
                  <a:schemeClr val="bg2"/>
                </a:solidFill>
              </a:defRPr>
            </a:lvl1pPr>
          </a:lstStyle>
          <a:p>
            <a:pPr>
              <a:defRPr/>
            </a:pPr>
            <a:endParaRPr lang="en-GB">
              <a:solidFill>
                <a:srgbClr val="1C1C1C"/>
              </a:solidFill>
            </a:endParaRPr>
          </a:p>
        </p:txBody>
      </p:sp>
      <p:sp>
        <p:nvSpPr>
          <p:cNvPr id="15" name="Rectangle 15"/>
          <p:cNvSpPr>
            <a:spLocks noGrp="1" noChangeArrowheads="1"/>
          </p:cNvSpPr>
          <p:nvPr>
            <p:ph type="ftr" sz="quarter" idx="11"/>
          </p:nvPr>
        </p:nvSpPr>
        <p:spPr>
          <a:xfrm>
            <a:off x="3429000" y="6248400"/>
            <a:ext cx="2895600" cy="457200"/>
          </a:xfrm>
        </p:spPr>
        <p:txBody>
          <a:bodyPr/>
          <a:lstStyle>
            <a:lvl1pPr>
              <a:defRPr>
                <a:solidFill>
                  <a:schemeClr val="bg2"/>
                </a:solidFill>
              </a:defRPr>
            </a:lvl1pPr>
          </a:lstStyle>
          <a:p>
            <a:pPr>
              <a:defRPr/>
            </a:pPr>
            <a:endParaRPr lang="en-GB">
              <a:solidFill>
                <a:srgbClr val="1C1C1C"/>
              </a:solidFill>
            </a:endParaRPr>
          </a:p>
        </p:txBody>
      </p:sp>
      <p:sp>
        <p:nvSpPr>
          <p:cNvPr id="16" name="Rectangle 16"/>
          <p:cNvSpPr>
            <a:spLocks noGrp="1" noChangeArrowheads="1"/>
          </p:cNvSpPr>
          <p:nvPr>
            <p:ph type="sldNum" sz="quarter" idx="12"/>
          </p:nvPr>
        </p:nvSpPr>
        <p:spPr>
          <a:xfrm>
            <a:off x="6858000" y="6248400"/>
            <a:ext cx="1905000" cy="457200"/>
          </a:xfrm>
        </p:spPr>
        <p:txBody>
          <a:bodyPr/>
          <a:lstStyle>
            <a:lvl1pPr>
              <a:defRPr>
                <a:solidFill>
                  <a:schemeClr val="bg2"/>
                </a:solidFill>
              </a:defRPr>
            </a:lvl1pPr>
          </a:lstStyle>
          <a:p>
            <a:pPr>
              <a:defRPr/>
            </a:pPr>
            <a:fld id="{3A2BF9A1-2F1A-4FFB-94E5-EF49005EFC21}" type="slidenum">
              <a:rPr lang="en-GB">
                <a:solidFill>
                  <a:srgbClr val="1C1C1C"/>
                </a:solidFill>
              </a:rPr>
              <a:pPr>
                <a:defRPr/>
              </a:pPr>
              <a:t>‹#›</a:t>
            </a:fld>
            <a:endParaRPr lang="en-GB">
              <a:solidFill>
                <a:srgbClr val="1C1C1C"/>
              </a:solidFill>
            </a:endParaRPr>
          </a:p>
        </p:txBody>
      </p:sp>
    </p:spTree>
    <p:extLst>
      <p:ext uri="{BB962C8B-B14F-4D97-AF65-F5344CB8AC3E}">
        <p14:creationId xmlns:p14="http://schemas.microsoft.com/office/powerpoint/2010/main" val="5315365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Rectangle 11"/>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12"/>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13"/>
          <p:cNvSpPr>
            <a:spLocks noGrp="1" noChangeArrowheads="1"/>
          </p:cNvSpPr>
          <p:nvPr>
            <p:ph type="sldNum" sz="quarter" idx="12"/>
          </p:nvPr>
        </p:nvSpPr>
        <p:spPr>
          <a:ln/>
        </p:spPr>
        <p:txBody>
          <a:bodyPr/>
          <a:lstStyle>
            <a:lvl1pPr>
              <a:defRPr/>
            </a:lvl1pPr>
          </a:lstStyle>
          <a:p>
            <a:pPr>
              <a:defRPr/>
            </a:pPr>
            <a:fld id="{2D7CE7C7-43FE-4F29-ABDD-82EE68F0CF86}"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9939495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1"/>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12"/>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13"/>
          <p:cNvSpPr>
            <a:spLocks noGrp="1" noChangeArrowheads="1"/>
          </p:cNvSpPr>
          <p:nvPr>
            <p:ph type="sldNum" sz="quarter" idx="12"/>
          </p:nvPr>
        </p:nvSpPr>
        <p:spPr>
          <a:ln/>
        </p:spPr>
        <p:txBody>
          <a:bodyPr/>
          <a:lstStyle>
            <a:lvl1pPr>
              <a:defRPr/>
            </a:lvl1pPr>
          </a:lstStyle>
          <a:p>
            <a:pPr>
              <a:defRPr/>
            </a:pPr>
            <a:fld id="{FDB5A131-9310-41FC-ABEB-B2BCCE82C9B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9151359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Rectangle 11"/>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12"/>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13"/>
          <p:cNvSpPr>
            <a:spLocks noGrp="1" noChangeArrowheads="1"/>
          </p:cNvSpPr>
          <p:nvPr>
            <p:ph type="sldNum" sz="quarter" idx="12"/>
          </p:nvPr>
        </p:nvSpPr>
        <p:spPr>
          <a:ln/>
        </p:spPr>
        <p:txBody>
          <a:bodyPr/>
          <a:lstStyle>
            <a:lvl1pPr>
              <a:defRPr/>
            </a:lvl1pPr>
          </a:lstStyle>
          <a:p>
            <a:pPr>
              <a:defRPr/>
            </a:pPr>
            <a:fld id="{34E81A4F-5CBF-4C18-B866-DDE231D1EB51}"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6746780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Rectangle 11"/>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12"/>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13"/>
          <p:cNvSpPr>
            <a:spLocks noGrp="1" noChangeArrowheads="1"/>
          </p:cNvSpPr>
          <p:nvPr>
            <p:ph type="sldNum" sz="quarter" idx="12"/>
          </p:nvPr>
        </p:nvSpPr>
        <p:spPr>
          <a:ln/>
        </p:spPr>
        <p:txBody>
          <a:bodyPr/>
          <a:lstStyle>
            <a:lvl1pPr>
              <a:defRPr/>
            </a:lvl1pPr>
          </a:lstStyle>
          <a:p>
            <a:pPr>
              <a:defRPr/>
            </a:pPr>
            <a:fld id="{1171D50B-CDA8-4F18-A13B-148C55A2442A}"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2852413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Rectangle 11"/>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12"/>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13"/>
          <p:cNvSpPr>
            <a:spLocks noGrp="1" noChangeArrowheads="1"/>
          </p:cNvSpPr>
          <p:nvPr>
            <p:ph type="sldNum" sz="quarter" idx="12"/>
          </p:nvPr>
        </p:nvSpPr>
        <p:spPr>
          <a:ln/>
        </p:spPr>
        <p:txBody>
          <a:bodyPr/>
          <a:lstStyle>
            <a:lvl1pPr>
              <a:defRPr/>
            </a:lvl1pPr>
          </a:lstStyle>
          <a:p>
            <a:pPr>
              <a:defRPr/>
            </a:pPr>
            <a:fld id="{84B12B9D-C8DA-4E47-82C6-7840AD53B81F}"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8676410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12"/>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13"/>
          <p:cNvSpPr>
            <a:spLocks noGrp="1" noChangeArrowheads="1"/>
          </p:cNvSpPr>
          <p:nvPr>
            <p:ph type="sldNum" sz="quarter" idx="12"/>
          </p:nvPr>
        </p:nvSpPr>
        <p:spPr>
          <a:ln/>
        </p:spPr>
        <p:txBody>
          <a:bodyPr/>
          <a:lstStyle>
            <a:lvl1pPr>
              <a:defRPr/>
            </a:lvl1pPr>
          </a:lstStyle>
          <a:p>
            <a:pPr>
              <a:defRPr/>
            </a:pPr>
            <a:fld id="{39EBA7B3-DACC-4D4D-8AB6-413EC08D6584}"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4304973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Rectangle 11"/>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12"/>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13"/>
          <p:cNvSpPr>
            <a:spLocks noGrp="1" noChangeArrowheads="1"/>
          </p:cNvSpPr>
          <p:nvPr>
            <p:ph type="sldNum" sz="quarter" idx="12"/>
          </p:nvPr>
        </p:nvSpPr>
        <p:spPr>
          <a:ln/>
        </p:spPr>
        <p:txBody>
          <a:bodyPr/>
          <a:lstStyle>
            <a:lvl1pPr>
              <a:defRPr/>
            </a:lvl1pPr>
          </a:lstStyle>
          <a:p>
            <a:pPr>
              <a:defRPr/>
            </a:pPr>
            <a:fld id="{2D7CE7C7-43FE-4F29-ABDD-82EE68F0CF86}"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11380351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12"/>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13"/>
          <p:cNvSpPr>
            <a:spLocks noGrp="1" noChangeArrowheads="1"/>
          </p:cNvSpPr>
          <p:nvPr>
            <p:ph type="sldNum" sz="quarter" idx="12"/>
          </p:nvPr>
        </p:nvSpPr>
        <p:spPr>
          <a:ln/>
        </p:spPr>
        <p:txBody>
          <a:bodyPr/>
          <a:lstStyle>
            <a:lvl1pPr>
              <a:defRPr/>
            </a:lvl1pPr>
          </a:lstStyle>
          <a:p>
            <a:pPr>
              <a:defRPr/>
            </a:pPr>
            <a:fld id="{CB2C994B-F1C6-41F3-9924-4B41E9709E4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5146010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NZ"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12"/>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13"/>
          <p:cNvSpPr>
            <a:spLocks noGrp="1" noChangeArrowheads="1"/>
          </p:cNvSpPr>
          <p:nvPr>
            <p:ph type="sldNum" sz="quarter" idx="12"/>
          </p:nvPr>
        </p:nvSpPr>
        <p:spPr>
          <a:ln/>
        </p:spPr>
        <p:txBody>
          <a:bodyPr/>
          <a:lstStyle>
            <a:lvl1pPr>
              <a:defRPr/>
            </a:lvl1pPr>
          </a:lstStyle>
          <a:p>
            <a:pPr>
              <a:defRPr/>
            </a:pPr>
            <a:fld id="{A70C9D9A-275D-49FA-8E9B-BF83C78DF48C}"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5795864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Rectangle 11"/>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12"/>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13"/>
          <p:cNvSpPr>
            <a:spLocks noGrp="1" noChangeArrowheads="1"/>
          </p:cNvSpPr>
          <p:nvPr>
            <p:ph type="sldNum" sz="quarter" idx="12"/>
          </p:nvPr>
        </p:nvSpPr>
        <p:spPr>
          <a:ln/>
        </p:spPr>
        <p:txBody>
          <a:bodyPr/>
          <a:lstStyle>
            <a:lvl1pPr>
              <a:defRPr/>
            </a:lvl1pPr>
          </a:lstStyle>
          <a:p>
            <a:pPr>
              <a:defRPr/>
            </a:pPr>
            <a:fld id="{4D38E053-6395-4776-BC6F-06176CF2A473}"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7931080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04050" y="214313"/>
            <a:ext cx="1951038" cy="5918200"/>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1150938" y="214313"/>
            <a:ext cx="5700712" cy="5918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Rectangle 11"/>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12"/>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13"/>
          <p:cNvSpPr>
            <a:spLocks noGrp="1" noChangeArrowheads="1"/>
          </p:cNvSpPr>
          <p:nvPr>
            <p:ph type="sldNum" sz="quarter" idx="12"/>
          </p:nvPr>
        </p:nvSpPr>
        <p:spPr>
          <a:ln/>
        </p:spPr>
        <p:txBody>
          <a:bodyPr/>
          <a:lstStyle>
            <a:lvl1pPr>
              <a:defRPr/>
            </a:lvl1pPr>
          </a:lstStyle>
          <a:p>
            <a:pPr>
              <a:defRPr/>
            </a:pPr>
            <a:fld id="{F56E36B3-790A-44E3-BF0C-C33A2435D5F3}"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75728903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1150938" y="214313"/>
            <a:ext cx="7804150" cy="591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3" name="Date Placeholder 2"/>
          <p:cNvSpPr>
            <a:spLocks noGrp="1"/>
          </p:cNvSpPr>
          <p:nvPr>
            <p:ph type="dt" sz="half" idx="10"/>
          </p:nvPr>
        </p:nvSpPr>
        <p:spPr>
          <a:xfrm>
            <a:off x="1162050" y="6243638"/>
            <a:ext cx="1905000" cy="457200"/>
          </a:xfrm>
        </p:spPr>
        <p:txBody>
          <a:bodyPr/>
          <a:lstStyle>
            <a:lvl1pPr>
              <a:defRPr/>
            </a:lvl1pPr>
          </a:lstStyle>
          <a:p>
            <a:pPr>
              <a:defRPr/>
            </a:pPr>
            <a:endParaRPr lang="en-GB">
              <a:solidFill>
                <a:srgbClr val="000000"/>
              </a:solidFill>
            </a:endParaRPr>
          </a:p>
        </p:txBody>
      </p:sp>
      <p:sp>
        <p:nvSpPr>
          <p:cNvPr id="4" name="Footer Placeholder 3"/>
          <p:cNvSpPr>
            <a:spLocks noGrp="1"/>
          </p:cNvSpPr>
          <p:nvPr>
            <p:ph type="ftr" sz="quarter" idx="11"/>
          </p:nvPr>
        </p:nvSpPr>
        <p:spPr>
          <a:xfrm>
            <a:off x="3657600" y="6243638"/>
            <a:ext cx="2895600" cy="457200"/>
          </a:xfrm>
        </p:spPr>
        <p:txBody>
          <a:bodyPr/>
          <a:lstStyle>
            <a:lvl1pPr>
              <a:defRPr/>
            </a:lvl1pPr>
          </a:lstStyle>
          <a:p>
            <a:pPr>
              <a:defRPr/>
            </a:pPr>
            <a:endParaRPr lang="en-GB">
              <a:solidFill>
                <a:srgbClr val="000000"/>
              </a:solidFill>
            </a:endParaRPr>
          </a:p>
        </p:txBody>
      </p:sp>
      <p:sp>
        <p:nvSpPr>
          <p:cNvPr id="5" name="Slide Number Placeholder 4"/>
          <p:cNvSpPr>
            <a:spLocks noGrp="1"/>
          </p:cNvSpPr>
          <p:nvPr>
            <p:ph type="sldNum" sz="quarter" idx="12"/>
          </p:nvPr>
        </p:nvSpPr>
        <p:spPr>
          <a:xfrm>
            <a:off x="7042150" y="6243638"/>
            <a:ext cx="1905000" cy="457200"/>
          </a:xfrm>
        </p:spPr>
        <p:txBody>
          <a:bodyPr/>
          <a:lstStyle>
            <a:lvl1pPr>
              <a:defRPr smtClean="0"/>
            </a:lvl1pPr>
          </a:lstStyle>
          <a:p>
            <a:pPr>
              <a:defRPr/>
            </a:pPr>
            <a:fld id="{44FE878E-0884-49DC-BF12-9AB1E9BD09A3}"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2920365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2438400"/>
            <a:ext cx="9009063" cy="1052513"/>
            <a:chOff x="0" y="1536"/>
            <a:chExt cx="5675" cy="663"/>
          </a:xfrm>
        </p:grpSpPr>
        <p:grpSp>
          <p:nvGrpSpPr>
            <p:cNvPr id="5" name="Group 3"/>
            <p:cNvGrpSpPr>
              <a:grpSpLocks/>
            </p:cNvGrpSpPr>
            <p:nvPr/>
          </p:nvGrpSpPr>
          <p:grpSpPr bwMode="auto">
            <a:xfrm>
              <a:off x="183" y="1604"/>
              <a:ext cx="448" cy="299"/>
              <a:chOff x="720" y="336"/>
              <a:chExt cx="624" cy="432"/>
            </a:xfrm>
          </p:grpSpPr>
          <p:sp>
            <p:nvSpPr>
              <p:cNvPr id="12" name="Rectangle 4"/>
              <p:cNvSpPr>
                <a:spLocks noChangeArrowheads="1"/>
              </p:cNvSpPr>
              <p:nvPr/>
            </p:nvSpPr>
            <p:spPr bwMode="auto">
              <a:xfrm>
                <a:off x="720" y="336"/>
                <a:ext cx="384" cy="432"/>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eaLnBrk="1" fontAlgn="base" hangingPunct="1">
                  <a:spcBef>
                    <a:spcPct val="0"/>
                  </a:spcBef>
                  <a:spcAft>
                    <a:spcPct val="0"/>
                  </a:spcAft>
                </a:pPr>
                <a:endParaRPr lang="en-NZ" altLang="en-US" smtClean="0">
                  <a:solidFill>
                    <a:srgbClr val="000000"/>
                  </a:solidFill>
                </a:endParaRPr>
              </a:p>
            </p:txBody>
          </p:sp>
          <p:sp>
            <p:nvSpPr>
              <p:cNvPr id="13"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eaLnBrk="1" fontAlgn="base" hangingPunct="1">
                  <a:spcBef>
                    <a:spcPct val="0"/>
                  </a:spcBef>
                  <a:spcAft>
                    <a:spcPct val="0"/>
                  </a:spcAft>
                </a:pPr>
                <a:endParaRPr lang="en-NZ" altLang="en-US" smtClean="0">
                  <a:solidFill>
                    <a:srgbClr val="000000"/>
                  </a:solidFill>
                </a:endParaRPr>
              </a:p>
            </p:txBody>
          </p:sp>
        </p:grpSp>
        <p:grpSp>
          <p:nvGrpSpPr>
            <p:cNvPr id="6" name="Group 6"/>
            <p:cNvGrpSpPr>
              <a:grpSpLocks/>
            </p:cNvGrpSpPr>
            <p:nvPr/>
          </p:nvGrpSpPr>
          <p:grpSpPr bwMode="auto">
            <a:xfrm>
              <a:off x="261" y="1870"/>
              <a:ext cx="465" cy="299"/>
              <a:chOff x="912" y="2640"/>
              <a:chExt cx="672" cy="432"/>
            </a:xfrm>
          </p:grpSpPr>
          <p:sp>
            <p:nvSpPr>
              <p:cNvPr id="10" name="Rectangle 7"/>
              <p:cNvSpPr>
                <a:spLocks noChangeArrowheads="1"/>
              </p:cNvSpPr>
              <p:nvPr/>
            </p:nvSpPr>
            <p:spPr bwMode="auto">
              <a:xfrm>
                <a:off x="912" y="2640"/>
                <a:ext cx="384" cy="432"/>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eaLnBrk="1" fontAlgn="base" hangingPunct="1">
                  <a:spcBef>
                    <a:spcPct val="0"/>
                  </a:spcBef>
                  <a:spcAft>
                    <a:spcPct val="0"/>
                  </a:spcAft>
                </a:pPr>
                <a:endParaRPr lang="en-NZ" altLang="en-US" smtClean="0">
                  <a:solidFill>
                    <a:srgbClr val="000000"/>
                  </a:solidFill>
                </a:endParaRPr>
              </a:p>
            </p:txBody>
          </p:sp>
          <p:sp>
            <p:nvSpPr>
              <p:cNvPr id="11"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eaLnBrk="1" fontAlgn="base" hangingPunct="1">
                  <a:spcBef>
                    <a:spcPct val="0"/>
                  </a:spcBef>
                  <a:spcAft>
                    <a:spcPct val="0"/>
                  </a:spcAft>
                </a:pPr>
                <a:endParaRPr lang="en-NZ" altLang="en-US" smtClean="0">
                  <a:solidFill>
                    <a:srgbClr val="000000"/>
                  </a:solidFill>
                </a:endParaRPr>
              </a:p>
            </p:txBody>
          </p:sp>
        </p:grpSp>
        <p:sp>
          <p:nvSpPr>
            <p:cNvPr id="7"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eaLnBrk="1" fontAlgn="base" hangingPunct="1">
                <a:spcBef>
                  <a:spcPct val="0"/>
                </a:spcBef>
                <a:spcAft>
                  <a:spcPct val="0"/>
                </a:spcAft>
              </a:pPr>
              <a:endParaRPr lang="en-NZ" altLang="en-US" smtClean="0">
                <a:solidFill>
                  <a:srgbClr val="000000"/>
                </a:solidFill>
              </a:endParaRPr>
            </a:p>
          </p:txBody>
        </p:sp>
        <p:sp>
          <p:nvSpPr>
            <p:cNvPr id="8" name="Rectangle 10"/>
            <p:cNvSpPr>
              <a:spLocks noChangeArrowheads="1"/>
            </p:cNvSpPr>
            <p:nvPr/>
          </p:nvSpPr>
          <p:spPr bwMode="auto">
            <a:xfrm>
              <a:off x="400" y="1536"/>
              <a:ext cx="20" cy="663"/>
            </a:xfrm>
            <a:prstGeom prst="rect">
              <a:avLst/>
            </a:prstGeom>
            <a:solidFill>
              <a:schemeClr val="bg2"/>
            </a:solidFill>
            <a:ln>
              <a:noFill/>
            </a:ln>
            <a:effectLst/>
            <a:extLs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eaLnBrk="1" fontAlgn="base" hangingPunct="1">
                <a:spcBef>
                  <a:spcPct val="0"/>
                </a:spcBef>
                <a:spcAft>
                  <a:spcPct val="0"/>
                </a:spcAft>
              </a:pPr>
              <a:endParaRPr lang="en-NZ" altLang="en-US" smtClean="0">
                <a:solidFill>
                  <a:srgbClr val="000000"/>
                </a:solidFill>
              </a:endParaRPr>
            </a:p>
          </p:txBody>
        </p:sp>
        <p:sp>
          <p:nvSpPr>
            <p:cNvPr id="9"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eaLnBrk="1" fontAlgn="base" hangingPunct="1">
                <a:spcBef>
                  <a:spcPct val="0"/>
                </a:spcBef>
                <a:spcAft>
                  <a:spcPct val="0"/>
                </a:spcAft>
              </a:pPr>
              <a:endParaRPr lang="en-NZ" altLang="en-US" smtClean="0">
                <a:solidFill>
                  <a:srgbClr val="000000"/>
                </a:solidFill>
              </a:endParaRPr>
            </a:p>
          </p:txBody>
        </p:sp>
      </p:grpSp>
      <p:sp>
        <p:nvSpPr>
          <p:cNvPr id="75788" name="Rectangle 12"/>
          <p:cNvSpPr>
            <a:spLocks noGrp="1" noChangeArrowheads="1"/>
          </p:cNvSpPr>
          <p:nvPr>
            <p:ph type="ctrTitle"/>
          </p:nvPr>
        </p:nvSpPr>
        <p:spPr>
          <a:xfrm>
            <a:off x="990600" y="1676400"/>
            <a:ext cx="7772400" cy="1462088"/>
          </a:xfrm>
        </p:spPr>
        <p:txBody>
          <a:bodyPr/>
          <a:lstStyle>
            <a:lvl1pPr>
              <a:defRPr/>
            </a:lvl1pPr>
          </a:lstStyle>
          <a:p>
            <a:pPr lvl="0"/>
            <a:r>
              <a:rPr lang="en-GB" noProof="0" smtClean="0"/>
              <a:t>Click to edit Master title style</a:t>
            </a:r>
          </a:p>
        </p:txBody>
      </p:sp>
      <p:sp>
        <p:nvSpPr>
          <p:cNvPr id="75789"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pPr lvl="0"/>
            <a:r>
              <a:rPr lang="en-GB" noProof="0" smtClean="0"/>
              <a:t>Click to edit Master subtitle style</a:t>
            </a:r>
          </a:p>
        </p:txBody>
      </p:sp>
      <p:sp>
        <p:nvSpPr>
          <p:cNvPr id="14" name="Rectangle 14"/>
          <p:cNvSpPr>
            <a:spLocks noGrp="1" noChangeArrowheads="1"/>
          </p:cNvSpPr>
          <p:nvPr>
            <p:ph type="dt" sz="half" idx="10"/>
          </p:nvPr>
        </p:nvSpPr>
        <p:spPr>
          <a:xfrm>
            <a:off x="990600" y="6248400"/>
            <a:ext cx="1905000" cy="457200"/>
          </a:xfrm>
        </p:spPr>
        <p:txBody>
          <a:bodyPr/>
          <a:lstStyle>
            <a:lvl1pPr>
              <a:defRPr>
                <a:solidFill>
                  <a:schemeClr val="bg2"/>
                </a:solidFill>
              </a:defRPr>
            </a:lvl1pPr>
          </a:lstStyle>
          <a:p>
            <a:pPr>
              <a:defRPr/>
            </a:pPr>
            <a:endParaRPr lang="en-GB">
              <a:solidFill>
                <a:srgbClr val="1C1C1C"/>
              </a:solidFill>
            </a:endParaRPr>
          </a:p>
        </p:txBody>
      </p:sp>
      <p:sp>
        <p:nvSpPr>
          <p:cNvPr id="15" name="Rectangle 15"/>
          <p:cNvSpPr>
            <a:spLocks noGrp="1" noChangeArrowheads="1"/>
          </p:cNvSpPr>
          <p:nvPr>
            <p:ph type="ftr" sz="quarter" idx="11"/>
          </p:nvPr>
        </p:nvSpPr>
        <p:spPr>
          <a:xfrm>
            <a:off x="3429000" y="6248400"/>
            <a:ext cx="2895600" cy="457200"/>
          </a:xfrm>
        </p:spPr>
        <p:txBody>
          <a:bodyPr/>
          <a:lstStyle>
            <a:lvl1pPr>
              <a:defRPr>
                <a:solidFill>
                  <a:schemeClr val="bg2"/>
                </a:solidFill>
              </a:defRPr>
            </a:lvl1pPr>
          </a:lstStyle>
          <a:p>
            <a:pPr>
              <a:defRPr/>
            </a:pPr>
            <a:endParaRPr lang="en-GB">
              <a:solidFill>
                <a:srgbClr val="1C1C1C"/>
              </a:solidFill>
            </a:endParaRPr>
          </a:p>
        </p:txBody>
      </p:sp>
      <p:sp>
        <p:nvSpPr>
          <p:cNvPr id="16" name="Rectangle 16"/>
          <p:cNvSpPr>
            <a:spLocks noGrp="1" noChangeArrowheads="1"/>
          </p:cNvSpPr>
          <p:nvPr>
            <p:ph type="sldNum" sz="quarter" idx="12"/>
          </p:nvPr>
        </p:nvSpPr>
        <p:spPr>
          <a:xfrm>
            <a:off x="6858000" y="6248400"/>
            <a:ext cx="1905000" cy="457200"/>
          </a:xfrm>
        </p:spPr>
        <p:txBody>
          <a:bodyPr/>
          <a:lstStyle>
            <a:lvl1pPr>
              <a:defRPr>
                <a:solidFill>
                  <a:schemeClr val="bg2"/>
                </a:solidFill>
              </a:defRPr>
            </a:lvl1pPr>
          </a:lstStyle>
          <a:p>
            <a:pPr>
              <a:defRPr/>
            </a:pPr>
            <a:fld id="{3A2BF9A1-2F1A-4FFB-94E5-EF49005EFC21}" type="slidenum">
              <a:rPr lang="en-GB">
                <a:solidFill>
                  <a:srgbClr val="1C1C1C"/>
                </a:solidFill>
              </a:rPr>
              <a:pPr>
                <a:defRPr/>
              </a:pPr>
              <a:t>‹#›</a:t>
            </a:fld>
            <a:endParaRPr lang="en-GB">
              <a:solidFill>
                <a:srgbClr val="1C1C1C"/>
              </a:solidFill>
            </a:endParaRPr>
          </a:p>
        </p:txBody>
      </p:sp>
    </p:spTree>
    <p:extLst>
      <p:ext uri="{BB962C8B-B14F-4D97-AF65-F5344CB8AC3E}">
        <p14:creationId xmlns:p14="http://schemas.microsoft.com/office/powerpoint/2010/main" val="402962614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Rectangle 11"/>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12"/>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13"/>
          <p:cNvSpPr>
            <a:spLocks noGrp="1" noChangeArrowheads="1"/>
          </p:cNvSpPr>
          <p:nvPr>
            <p:ph type="sldNum" sz="quarter" idx="12"/>
          </p:nvPr>
        </p:nvSpPr>
        <p:spPr>
          <a:ln/>
        </p:spPr>
        <p:txBody>
          <a:bodyPr/>
          <a:lstStyle>
            <a:lvl1pPr>
              <a:defRPr/>
            </a:lvl1pPr>
          </a:lstStyle>
          <a:p>
            <a:pPr>
              <a:defRPr/>
            </a:pPr>
            <a:fld id="{2D7CE7C7-43FE-4F29-ABDD-82EE68F0CF86}"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80089666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1"/>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12"/>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13"/>
          <p:cNvSpPr>
            <a:spLocks noGrp="1" noChangeArrowheads="1"/>
          </p:cNvSpPr>
          <p:nvPr>
            <p:ph type="sldNum" sz="quarter" idx="12"/>
          </p:nvPr>
        </p:nvSpPr>
        <p:spPr>
          <a:ln/>
        </p:spPr>
        <p:txBody>
          <a:bodyPr/>
          <a:lstStyle>
            <a:lvl1pPr>
              <a:defRPr/>
            </a:lvl1pPr>
          </a:lstStyle>
          <a:p>
            <a:pPr>
              <a:defRPr/>
            </a:pPr>
            <a:fld id="{FDB5A131-9310-41FC-ABEB-B2BCCE82C9B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31652024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Rectangle 11"/>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12"/>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13"/>
          <p:cNvSpPr>
            <a:spLocks noGrp="1" noChangeArrowheads="1"/>
          </p:cNvSpPr>
          <p:nvPr>
            <p:ph type="sldNum" sz="quarter" idx="12"/>
          </p:nvPr>
        </p:nvSpPr>
        <p:spPr>
          <a:ln/>
        </p:spPr>
        <p:txBody>
          <a:bodyPr/>
          <a:lstStyle>
            <a:lvl1pPr>
              <a:defRPr/>
            </a:lvl1pPr>
          </a:lstStyle>
          <a:p>
            <a:pPr>
              <a:defRPr/>
            </a:pPr>
            <a:fld id="{34E81A4F-5CBF-4C18-B866-DDE231D1EB51}"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5783826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Rectangle 11"/>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12"/>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13"/>
          <p:cNvSpPr>
            <a:spLocks noGrp="1" noChangeArrowheads="1"/>
          </p:cNvSpPr>
          <p:nvPr>
            <p:ph type="sldNum" sz="quarter" idx="12"/>
          </p:nvPr>
        </p:nvSpPr>
        <p:spPr>
          <a:ln/>
        </p:spPr>
        <p:txBody>
          <a:bodyPr/>
          <a:lstStyle>
            <a:lvl1pPr>
              <a:defRPr/>
            </a:lvl1pPr>
          </a:lstStyle>
          <a:p>
            <a:pPr>
              <a:defRPr/>
            </a:pPr>
            <a:fld id="{1171D50B-CDA8-4F18-A13B-148C55A2442A}"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4549729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1"/>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12"/>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13"/>
          <p:cNvSpPr>
            <a:spLocks noGrp="1" noChangeArrowheads="1"/>
          </p:cNvSpPr>
          <p:nvPr>
            <p:ph type="sldNum" sz="quarter" idx="12"/>
          </p:nvPr>
        </p:nvSpPr>
        <p:spPr>
          <a:ln/>
        </p:spPr>
        <p:txBody>
          <a:bodyPr/>
          <a:lstStyle>
            <a:lvl1pPr>
              <a:defRPr/>
            </a:lvl1pPr>
          </a:lstStyle>
          <a:p>
            <a:pPr>
              <a:defRPr/>
            </a:pPr>
            <a:fld id="{FDB5A131-9310-41FC-ABEB-B2BCCE82C9B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404931742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Rectangle 11"/>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12"/>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13"/>
          <p:cNvSpPr>
            <a:spLocks noGrp="1" noChangeArrowheads="1"/>
          </p:cNvSpPr>
          <p:nvPr>
            <p:ph type="sldNum" sz="quarter" idx="12"/>
          </p:nvPr>
        </p:nvSpPr>
        <p:spPr>
          <a:ln/>
        </p:spPr>
        <p:txBody>
          <a:bodyPr/>
          <a:lstStyle>
            <a:lvl1pPr>
              <a:defRPr/>
            </a:lvl1pPr>
          </a:lstStyle>
          <a:p>
            <a:pPr>
              <a:defRPr/>
            </a:pPr>
            <a:fld id="{84B12B9D-C8DA-4E47-82C6-7840AD53B81F}"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423738814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12"/>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13"/>
          <p:cNvSpPr>
            <a:spLocks noGrp="1" noChangeArrowheads="1"/>
          </p:cNvSpPr>
          <p:nvPr>
            <p:ph type="sldNum" sz="quarter" idx="12"/>
          </p:nvPr>
        </p:nvSpPr>
        <p:spPr>
          <a:ln/>
        </p:spPr>
        <p:txBody>
          <a:bodyPr/>
          <a:lstStyle>
            <a:lvl1pPr>
              <a:defRPr/>
            </a:lvl1pPr>
          </a:lstStyle>
          <a:p>
            <a:pPr>
              <a:defRPr/>
            </a:pPr>
            <a:fld id="{39EBA7B3-DACC-4D4D-8AB6-413EC08D6584}"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64369286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12"/>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13"/>
          <p:cNvSpPr>
            <a:spLocks noGrp="1" noChangeArrowheads="1"/>
          </p:cNvSpPr>
          <p:nvPr>
            <p:ph type="sldNum" sz="quarter" idx="12"/>
          </p:nvPr>
        </p:nvSpPr>
        <p:spPr>
          <a:ln/>
        </p:spPr>
        <p:txBody>
          <a:bodyPr/>
          <a:lstStyle>
            <a:lvl1pPr>
              <a:defRPr/>
            </a:lvl1pPr>
          </a:lstStyle>
          <a:p>
            <a:pPr>
              <a:defRPr/>
            </a:pPr>
            <a:fld id="{CB2C994B-F1C6-41F3-9924-4B41E9709E4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01878225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NZ"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12"/>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13"/>
          <p:cNvSpPr>
            <a:spLocks noGrp="1" noChangeArrowheads="1"/>
          </p:cNvSpPr>
          <p:nvPr>
            <p:ph type="sldNum" sz="quarter" idx="12"/>
          </p:nvPr>
        </p:nvSpPr>
        <p:spPr>
          <a:ln/>
        </p:spPr>
        <p:txBody>
          <a:bodyPr/>
          <a:lstStyle>
            <a:lvl1pPr>
              <a:defRPr/>
            </a:lvl1pPr>
          </a:lstStyle>
          <a:p>
            <a:pPr>
              <a:defRPr/>
            </a:pPr>
            <a:fld id="{A70C9D9A-275D-49FA-8E9B-BF83C78DF48C}"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57041960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Rectangle 11"/>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12"/>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13"/>
          <p:cNvSpPr>
            <a:spLocks noGrp="1" noChangeArrowheads="1"/>
          </p:cNvSpPr>
          <p:nvPr>
            <p:ph type="sldNum" sz="quarter" idx="12"/>
          </p:nvPr>
        </p:nvSpPr>
        <p:spPr>
          <a:ln/>
        </p:spPr>
        <p:txBody>
          <a:bodyPr/>
          <a:lstStyle>
            <a:lvl1pPr>
              <a:defRPr/>
            </a:lvl1pPr>
          </a:lstStyle>
          <a:p>
            <a:pPr>
              <a:defRPr/>
            </a:pPr>
            <a:fld id="{4D38E053-6395-4776-BC6F-06176CF2A473}"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30529296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04050" y="214313"/>
            <a:ext cx="1951038" cy="5918200"/>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1150938" y="214313"/>
            <a:ext cx="5700712" cy="5918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Rectangle 11"/>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12"/>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13"/>
          <p:cNvSpPr>
            <a:spLocks noGrp="1" noChangeArrowheads="1"/>
          </p:cNvSpPr>
          <p:nvPr>
            <p:ph type="sldNum" sz="quarter" idx="12"/>
          </p:nvPr>
        </p:nvSpPr>
        <p:spPr>
          <a:ln/>
        </p:spPr>
        <p:txBody>
          <a:bodyPr/>
          <a:lstStyle>
            <a:lvl1pPr>
              <a:defRPr/>
            </a:lvl1pPr>
          </a:lstStyle>
          <a:p>
            <a:pPr>
              <a:defRPr/>
            </a:pPr>
            <a:fld id="{F56E36B3-790A-44E3-BF0C-C33A2435D5F3}"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56986919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1150938" y="214313"/>
            <a:ext cx="7804150" cy="591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3" name="Date Placeholder 2"/>
          <p:cNvSpPr>
            <a:spLocks noGrp="1"/>
          </p:cNvSpPr>
          <p:nvPr>
            <p:ph type="dt" sz="half" idx="10"/>
          </p:nvPr>
        </p:nvSpPr>
        <p:spPr>
          <a:xfrm>
            <a:off x="1162050" y="6243638"/>
            <a:ext cx="1905000" cy="457200"/>
          </a:xfrm>
        </p:spPr>
        <p:txBody>
          <a:bodyPr/>
          <a:lstStyle>
            <a:lvl1pPr>
              <a:defRPr/>
            </a:lvl1pPr>
          </a:lstStyle>
          <a:p>
            <a:pPr>
              <a:defRPr/>
            </a:pPr>
            <a:endParaRPr lang="en-GB">
              <a:solidFill>
                <a:srgbClr val="000000"/>
              </a:solidFill>
            </a:endParaRPr>
          </a:p>
        </p:txBody>
      </p:sp>
      <p:sp>
        <p:nvSpPr>
          <p:cNvPr id="4" name="Footer Placeholder 3"/>
          <p:cNvSpPr>
            <a:spLocks noGrp="1"/>
          </p:cNvSpPr>
          <p:nvPr>
            <p:ph type="ftr" sz="quarter" idx="11"/>
          </p:nvPr>
        </p:nvSpPr>
        <p:spPr>
          <a:xfrm>
            <a:off x="3657600" y="6243638"/>
            <a:ext cx="2895600" cy="457200"/>
          </a:xfrm>
        </p:spPr>
        <p:txBody>
          <a:bodyPr/>
          <a:lstStyle>
            <a:lvl1pPr>
              <a:defRPr/>
            </a:lvl1pPr>
          </a:lstStyle>
          <a:p>
            <a:pPr>
              <a:defRPr/>
            </a:pPr>
            <a:endParaRPr lang="en-GB">
              <a:solidFill>
                <a:srgbClr val="000000"/>
              </a:solidFill>
            </a:endParaRPr>
          </a:p>
        </p:txBody>
      </p:sp>
      <p:sp>
        <p:nvSpPr>
          <p:cNvPr id="5" name="Slide Number Placeholder 4"/>
          <p:cNvSpPr>
            <a:spLocks noGrp="1"/>
          </p:cNvSpPr>
          <p:nvPr>
            <p:ph type="sldNum" sz="quarter" idx="12"/>
          </p:nvPr>
        </p:nvSpPr>
        <p:spPr>
          <a:xfrm>
            <a:off x="7042150" y="6243638"/>
            <a:ext cx="1905000" cy="457200"/>
          </a:xfrm>
        </p:spPr>
        <p:txBody>
          <a:bodyPr/>
          <a:lstStyle>
            <a:lvl1pPr>
              <a:defRPr smtClean="0"/>
            </a:lvl1pPr>
          </a:lstStyle>
          <a:p>
            <a:pPr>
              <a:defRPr/>
            </a:pPr>
            <a:fld id="{44FE878E-0884-49DC-BF12-9AB1E9BD09A3}"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55494373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5C6A505B-183F-4021-AA7B-6588833CB350}" type="datetimeFigureOut">
              <a:rPr lang="en-NZ" smtClean="0">
                <a:solidFill>
                  <a:prstClr val="black">
                    <a:tint val="75000"/>
                  </a:prstClr>
                </a:solidFill>
              </a:rPr>
              <a:pPr/>
              <a:t>6/09/2016</a:t>
            </a:fld>
            <a:endParaRPr lang="en-NZ">
              <a:solidFill>
                <a:prstClr val="black">
                  <a:tint val="75000"/>
                </a:prstClr>
              </a:solidFill>
            </a:endParaRPr>
          </a:p>
        </p:txBody>
      </p:sp>
      <p:sp>
        <p:nvSpPr>
          <p:cNvPr id="5" name="Footer Placeholder 4"/>
          <p:cNvSpPr>
            <a:spLocks noGrp="1"/>
          </p:cNvSpPr>
          <p:nvPr>
            <p:ph type="ftr" sz="quarter" idx="11"/>
          </p:nvPr>
        </p:nvSpPr>
        <p:spPr/>
        <p:txBody>
          <a:bodyPr/>
          <a:lstStyle/>
          <a:p>
            <a:endParaRPr lang="en-NZ">
              <a:solidFill>
                <a:prstClr val="black">
                  <a:tint val="75000"/>
                </a:prstClr>
              </a:solidFill>
            </a:endParaRPr>
          </a:p>
        </p:txBody>
      </p:sp>
      <p:sp>
        <p:nvSpPr>
          <p:cNvPr id="6" name="Slide Number Placeholder 5"/>
          <p:cNvSpPr>
            <a:spLocks noGrp="1"/>
          </p:cNvSpPr>
          <p:nvPr>
            <p:ph type="sldNum" sz="quarter" idx="12"/>
          </p:nvPr>
        </p:nvSpPr>
        <p:spPr/>
        <p:txBody>
          <a:bodyPr/>
          <a:lstStyle/>
          <a:p>
            <a:fld id="{2DDEFBB7-D044-4975-9492-A1E126ECD622}" type="slidenum">
              <a:rPr lang="en-NZ" smtClean="0">
                <a:solidFill>
                  <a:prstClr val="black">
                    <a:tint val="75000"/>
                  </a:prstClr>
                </a:solidFill>
              </a:rPr>
              <a:pPr/>
              <a:t>‹#›</a:t>
            </a:fld>
            <a:endParaRPr lang="en-NZ">
              <a:solidFill>
                <a:prstClr val="black">
                  <a:tint val="75000"/>
                </a:prstClr>
              </a:solidFill>
            </a:endParaRPr>
          </a:p>
        </p:txBody>
      </p:sp>
    </p:spTree>
    <p:extLst>
      <p:ext uri="{BB962C8B-B14F-4D97-AF65-F5344CB8AC3E}">
        <p14:creationId xmlns:p14="http://schemas.microsoft.com/office/powerpoint/2010/main" val="254360369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5C6A505B-183F-4021-AA7B-6588833CB350}" type="datetimeFigureOut">
              <a:rPr lang="en-NZ" smtClean="0">
                <a:solidFill>
                  <a:prstClr val="black">
                    <a:tint val="75000"/>
                  </a:prstClr>
                </a:solidFill>
              </a:rPr>
              <a:pPr/>
              <a:t>6/09/2016</a:t>
            </a:fld>
            <a:endParaRPr lang="en-NZ">
              <a:solidFill>
                <a:prstClr val="black">
                  <a:tint val="75000"/>
                </a:prstClr>
              </a:solidFill>
            </a:endParaRPr>
          </a:p>
        </p:txBody>
      </p:sp>
      <p:sp>
        <p:nvSpPr>
          <p:cNvPr id="5" name="Footer Placeholder 4"/>
          <p:cNvSpPr>
            <a:spLocks noGrp="1"/>
          </p:cNvSpPr>
          <p:nvPr>
            <p:ph type="ftr" sz="quarter" idx="11"/>
          </p:nvPr>
        </p:nvSpPr>
        <p:spPr/>
        <p:txBody>
          <a:bodyPr/>
          <a:lstStyle/>
          <a:p>
            <a:endParaRPr lang="en-NZ">
              <a:solidFill>
                <a:prstClr val="black">
                  <a:tint val="75000"/>
                </a:prstClr>
              </a:solidFill>
            </a:endParaRPr>
          </a:p>
        </p:txBody>
      </p:sp>
      <p:sp>
        <p:nvSpPr>
          <p:cNvPr id="6" name="Slide Number Placeholder 5"/>
          <p:cNvSpPr>
            <a:spLocks noGrp="1"/>
          </p:cNvSpPr>
          <p:nvPr>
            <p:ph type="sldNum" sz="quarter" idx="12"/>
          </p:nvPr>
        </p:nvSpPr>
        <p:spPr/>
        <p:txBody>
          <a:bodyPr/>
          <a:lstStyle/>
          <a:p>
            <a:fld id="{2DDEFBB7-D044-4975-9492-A1E126ECD622}" type="slidenum">
              <a:rPr lang="en-NZ" smtClean="0">
                <a:solidFill>
                  <a:prstClr val="black">
                    <a:tint val="75000"/>
                  </a:prstClr>
                </a:solidFill>
              </a:rPr>
              <a:pPr/>
              <a:t>‹#›</a:t>
            </a:fld>
            <a:endParaRPr lang="en-NZ">
              <a:solidFill>
                <a:prstClr val="black">
                  <a:tint val="75000"/>
                </a:prstClr>
              </a:solidFill>
            </a:endParaRPr>
          </a:p>
        </p:txBody>
      </p:sp>
    </p:spTree>
    <p:extLst>
      <p:ext uri="{BB962C8B-B14F-4D97-AF65-F5344CB8AC3E}">
        <p14:creationId xmlns:p14="http://schemas.microsoft.com/office/powerpoint/2010/main" val="12533722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C6A505B-183F-4021-AA7B-6588833CB350}" type="datetimeFigureOut">
              <a:rPr lang="en-NZ" smtClean="0">
                <a:solidFill>
                  <a:prstClr val="black">
                    <a:tint val="75000"/>
                  </a:prstClr>
                </a:solidFill>
              </a:rPr>
              <a:pPr/>
              <a:t>6/09/2016</a:t>
            </a:fld>
            <a:endParaRPr lang="en-NZ">
              <a:solidFill>
                <a:prstClr val="black">
                  <a:tint val="75000"/>
                </a:prstClr>
              </a:solidFill>
            </a:endParaRPr>
          </a:p>
        </p:txBody>
      </p:sp>
      <p:sp>
        <p:nvSpPr>
          <p:cNvPr id="5" name="Footer Placeholder 4"/>
          <p:cNvSpPr>
            <a:spLocks noGrp="1"/>
          </p:cNvSpPr>
          <p:nvPr>
            <p:ph type="ftr" sz="quarter" idx="11"/>
          </p:nvPr>
        </p:nvSpPr>
        <p:spPr/>
        <p:txBody>
          <a:bodyPr/>
          <a:lstStyle/>
          <a:p>
            <a:endParaRPr lang="en-NZ">
              <a:solidFill>
                <a:prstClr val="black">
                  <a:tint val="75000"/>
                </a:prstClr>
              </a:solidFill>
            </a:endParaRPr>
          </a:p>
        </p:txBody>
      </p:sp>
      <p:sp>
        <p:nvSpPr>
          <p:cNvPr id="6" name="Slide Number Placeholder 5"/>
          <p:cNvSpPr>
            <a:spLocks noGrp="1"/>
          </p:cNvSpPr>
          <p:nvPr>
            <p:ph type="sldNum" sz="quarter" idx="12"/>
          </p:nvPr>
        </p:nvSpPr>
        <p:spPr/>
        <p:txBody>
          <a:bodyPr/>
          <a:lstStyle/>
          <a:p>
            <a:fld id="{2DDEFBB7-D044-4975-9492-A1E126ECD622}" type="slidenum">
              <a:rPr lang="en-NZ" smtClean="0">
                <a:solidFill>
                  <a:prstClr val="black">
                    <a:tint val="75000"/>
                  </a:prstClr>
                </a:solidFill>
              </a:rPr>
              <a:pPr/>
              <a:t>‹#›</a:t>
            </a:fld>
            <a:endParaRPr lang="en-NZ">
              <a:solidFill>
                <a:prstClr val="black">
                  <a:tint val="75000"/>
                </a:prstClr>
              </a:solidFill>
            </a:endParaRPr>
          </a:p>
        </p:txBody>
      </p:sp>
    </p:spTree>
    <p:extLst>
      <p:ext uri="{BB962C8B-B14F-4D97-AF65-F5344CB8AC3E}">
        <p14:creationId xmlns:p14="http://schemas.microsoft.com/office/powerpoint/2010/main" val="6691943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Rectangle 11"/>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12"/>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13"/>
          <p:cNvSpPr>
            <a:spLocks noGrp="1" noChangeArrowheads="1"/>
          </p:cNvSpPr>
          <p:nvPr>
            <p:ph type="sldNum" sz="quarter" idx="12"/>
          </p:nvPr>
        </p:nvSpPr>
        <p:spPr>
          <a:ln/>
        </p:spPr>
        <p:txBody>
          <a:bodyPr/>
          <a:lstStyle>
            <a:lvl1pPr>
              <a:defRPr/>
            </a:lvl1pPr>
          </a:lstStyle>
          <a:p>
            <a:pPr>
              <a:defRPr/>
            </a:pPr>
            <a:fld id="{34E81A4F-5CBF-4C18-B866-DDE231D1EB51}"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59136374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5C6A505B-183F-4021-AA7B-6588833CB350}" type="datetimeFigureOut">
              <a:rPr lang="en-NZ" smtClean="0">
                <a:solidFill>
                  <a:prstClr val="black">
                    <a:tint val="75000"/>
                  </a:prstClr>
                </a:solidFill>
              </a:rPr>
              <a:pPr/>
              <a:t>6/09/2016</a:t>
            </a:fld>
            <a:endParaRPr lang="en-NZ">
              <a:solidFill>
                <a:prstClr val="black">
                  <a:tint val="75000"/>
                </a:prstClr>
              </a:solidFill>
            </a:endParaRPr>
          </a:p>
        </p:txBody>
      </p:sp>
      <p:sp>
        <p:nvSpPr>
          <p:cNvPr id="6" name="Footer Placeholder 5"/>
          <p:cNvSpPr>
            <a:spLocks noGrp="1"/>
          </p:cNvSpPr>
          <p:nvPr>
            <p:ph type="ftr" sz="quarter" idx="11"/>
          </p:nvPr>
        </p:nvSpPr>
        <p:spPr/>
        <p:txBody>
          <a:bodyPr/>
          <a:lstStyle/>
          <a:p>
            <a:endParaRPr lang="en-NZ">
              <a:solidFill>
                <a:prstClr val="black">
                  <a:tint val="75000"/>
                </a:prstClr>
              </a:solidFill>
            </a:endParaRPr>
          </a:p>
        </p:txBody>
      </p:sp>
      <p:sp>
        <p:nvSpPr>
          <p:cNvPr id="7" name="Slide Number Placeholder 6"/>
          <p:cNvSpPr>
            <a:spLocks noGrp="1"/>
          </p:cNvSpPr>
          <p:nvPr>
            <p:ph type="sldNum" sz="quarter" idx="12"/>
          </p:nvPr>
        </p:nvSpPr>
        <p:spPr/>
        <p:txBody>
          <a:bodyPr/>
          <a:lstStyle/>
          <a:p>
            <a:fld id="{2DDEFBB7-D044-4975-9492-A1E126ECD622}" type="slidenum">
              <a:rPr lang="en-NZ" smtClean="0">
                <a:solidFill>
                  <a:prstClr val="black">
                    <a:tint val="75000"/>
                  </a:prstClr>
                </a:solidFill>
              </a:rPr>
              <a:pPr/>
              <a:t>‹#›</a:t>
            </a:fld>
            <a:endParaRPr lang="en-NZ">
              <a:solidFill>
                <a:prstClr val="black">
                  <a:tint val="75000"/>
                </a:prstClr>
              </a:solidFill>
            </a:endParaRPr>
          </a:p>
        </p:txBody>
      </p:sp>
    </p:spTree>
    <p:extLst>
      <p:ext uri="{BB962C8B-B14F-4D97-AF65-F5344CB8AC3E}">
        <p14:creationId xmlns:p14="http://schemas.microsoft.com/office/powerpoint/2010/main" val="413041009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5C6A505B-183F-4021-AA7B-6588833CB350}" type="datetimeFigureOut">
              <a:rPr lang="en-NZ" smtClean="0">
                <a:solidFill>
                  <a:prstClr val="black">
                    <a:tint val="75000"/>
                  </a:prstClr>
                </a:solidFill>
              </a:rPr>
              <a:pPr/>
              <a:t>6/09/2016</a:t>
            </a:fld>
            <a:endParaRPr lang="en-NZ">
              <a:solidFill>
                <a:prstClr val="black">
                  <a:tint val="75000"/>
                </a:prstClr>
              </a:solidFill>
            </a:endParaRPr>
          </a:p>
        </p:txBody>
      </p:sp>
      <p:sp>
        <p:nvSpPr>
          <p:cNvPr id="8" name="Footer Placeholder 7"/>
          <p:cNvSpPr>
            <a:spLocks noGrp="1"/>
          </p:cNvSpPr>
          <p:nvPr>
            <p:ph type="ftr" sz="quarter" idx="11"/>
          </p:nvPr>
        </p:nvSpPr>
        <p:spPr/>
        <p:txBody>
          <a:bodyPr/>
          <a:lstStyle/>
          <a:p>
            <a:endParaRPr lang="en-NZ">
              <a:solidFill>
                <a:prstClr val="black">
                  <a:tint val="75000"/>
                </a:prstClr>
              </a:solidFill>
            </a:endParaRPr>
          </a:p>
        </p:txBody>
      </p:sp>
      <p:sp>
        <p:nvSpPr>
          <p:cNvPr id="9" name="Slide Number Placeholder 8"/>
          <p:cNvSpPr>
            <a:spLocks noGrp="1"/>
          </p:cNvSpPr>
          <p:nvPr>
            <p:ph type="sldNum" sz="quarter" idx="12"/>
          </p:nvPr>
        </p:nvSpPr>
        <p:spPr/>
        <p:txBody>
          <a:bodyPr/>
          <a:lstStyle/>
          <a:p>
            <a:fld id="{2DDEFBB7-D044-4975-9492-A1E126ECD622}" type="slidenum">
              <a:rPr lang="en-NZ" smtClean="0">
                <a:solidFill>
                  <a:prstClr val="black">
                    <a:tint val="75000"/>
                  </a:prstClr>
                </a:solidFill>
              </a:rPr>
              <a:pPr/>
              <a:t>‹#›</a:t>
            </a:fld>
            <a:endParaRPr lang="en-NZ">
              <a:solidFill>
                <a:prstClr val="black">
                  <a:tint val="75000"/>
                </a:prstClr>
              </a:solidFill>
            </a:endParaRPr>
          </a:p>
        </p:txBody>
      </p:sp>
    </p:spTree>
    <p:extLst>
      <p:ext uri="{BB962C8B-B14F-4D97-AF65-F5344CB8AC3E}">
        <p14:creationId xmlns:p14="http://schemas.microsoft.com/office/powerpoint/2010/main" val="163792547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5C6A505B-183F-4021-AA7B-6588833CB350}" type="datetimeFigureOut">
              <a:rPr lang="en-NZ" smtClean="0">
                <a:solidFill>
                  <a:prstClr val="black">
                    <a:tint val="75000"/>
                  </a:prstClr>
                </a:solidFill>
              </a:rPr>
              <a:pPr/>
              <a:t>6/09/2016</a:t>
            </a:fld>
            <a:endParaRPr lang="en-NZ">
              <a:solidFill>
                <a:prstClr val="black">
                  <a:tint val="75000"/>
                </a:prstClr>
              </a:solidFill>
            </a:endParaRPr>
          </a:p>
        </p:txBody>
      </p:sp>
      <p:sp>
        <p:nvSpPr>
          <p:cNvPr id="4" name="Footer Placeholder 3"/>
          <p:cNvSpPr>
            <a:spLocks noGrp="1"/>
          </p:cNvSpPr>
          <p:nvPr>
            <p:ph type="ftr" sz="quarter" idx="11"/>
          </p:nvPr>
        </p:nvSpPr>
        <p:spPr/>
        <p:txBody>
          <a:bodyPr/>
          <a:lstStyle/>
          <a:p>
            <a:endParaRPr lang="en-NZ">
              <a:solidFill>
                <a:prstClr val="black">
                  <a:tint val="75000"/>
                </a:prstClr>
              </a:solidFill>
            </a:endParaRPr>
          </a:p>
        </p:txBody>
      </p:sp>
      <p:sp>
        <p:nvSpPr>
          <p:cNvPr id="5" name="Slide Number Placeholder 4"/>
          <p:cNvSpPr>
            <a:spLocks noGrp="1"/>
          </p:cNvSpPr>
          <p:nvPr>
            <p:ph type="sldNum" sz="quarter" idx="12"/>
          </p:nvPr>
        </p:nvSpPr>
        <p:spPr/>
        <p:txBody>
          <a:bodyPr/>
          <a:lstStyle/>
          <a:p>
            <a:fld id="{2DDEFBB7-D044-4975-9492-A1E126ECD622}" type="slidenum">
              <a:rPr lang="en-NZ" smtClean="0">
                <a:solidFill>
                  <a:prstClr val="black">
                    <a:tint val="75000"/>
                  </a:prstClr>
                </a:solidFill>
              </a:rPr>
              <a:pPr/>
              <a:t>‹#›</a:t>
            </a:fld>
            <a:endParaRPr lang="en-NZ">
              <a:solidFill>
                <a:prstClr val="black">
                  <a:tint val="75000"/>
                </a:prstClr>
              </a:solidFill>
            </a:endParaRPr>
          </a:p>
        </p:txBody>
      </p:sp>
    </p:spTree>
    <p:extLst>
      <p:ext uri="{BB962C8B-B14F-4D97-AF65-F5344CB8AC3E}">
        <p14:creationId xmlns:p14="http://schemas.microsoft.com/office/powerpoint/2010/main" val="387997944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6A505B-183F-4021-AA7B-6588833CB350}" type="datetimeFigureOut">
              <a:rPr lang="en-NZ" smtClean="0">
                <a:solidFill>
                  <a:prstClr val="black">
                    <a:tint val="75000"/>
                  </a:prstClr>
                </a:solidFill>
              </a:rPr>
              <a:pPr/>
              <a:t>6/09/2016</a:t>
            </a:fld>
            <a:endParaRPr lang="en-NZ">
              <a:solidFill>
                <a:prstClr val="black">
                  <a:tint val="75000"/>
                </a:prstClr>
              </a:solidFill>
            </a:endParaRPr>
          </a:p>
        </p:txBody>
      </p:sp>
      <p:sp>
        <p:nvSpPr>
          <p:cNvPr id="3" name="Footer Placeholder 2"/>
          <p:cNvSpPr>
            <a:spLocks noGrp="1"/>
          </p:cNvSpPr>
          <p:nvPr>
            <p:ph type="ftr" sz="quarter" idx="11"/>
          </p:nvPr>
        </p:nvSpPr>
        <p:spPr/>
        <p:txBody>
          <a:bodyPr/>
          <a:lstStyle/>
          <a:p>
            <a:endParaRPr lang="en-NZ">
              <a:solidFill>
                <a:prstClr val="black">
                  <a:tint val="75000"/>
                </a:prstClr>
              </a:solidFill>
            </a:endParaRPr>
          </a:p>
        </p:txBody>
      </p:sp>
      <p:sp>
        <p:nvSpPr>
          <p:cNvPr id="4" name="Slide Number Placeholder 3"/>
          <p:cNvSpPr>
            <a:spLocks noGrp="1"/>
          </p:cNvSpPr>
          <p:nvPr>
            <p:ph type="sldNum" sz="quarter" idx="12"/>
          </p:nvPr>
        </p:nvSpPr>
        <p:spPr/>
        <p:txBody>
          <a:bodyPr/>
          <a:lstStyle/>
          <a:p>
            <a:fld id="{2DDEFBB7-D044-4975-9492-A1E126ECD622}" type="slidenum">
              <a:rPr lang="en-NZ" smtClean="0">
                <a:solidFill>
                  <a:prstClr val="black">
                    <a:tint val="75000"/>
                  </a:prstClr>
                </a:solidFill>
              </a:rPr>
              <a:pPr/>
              <a:t>‹#›</a:t>
            </a:fld>
            <a:endParaRPr lang="en-NZ">
              <a:solidFill>
                <a:prstClr val="black">
                  <a:tint val="75000"/>
                </a:prstClr>
              </a:solidFill>
            </a:endParaRPr>
          </a:p>
        </p:txBody>
      </p:sp>
    </p:spTree>
    <p:extLst>
      <p:ext uri="{BB962C8B-B14F-4D97-AF65-F5344CB8AC3E}">
        <p14:creationId xmlns:p14="http://schemas.microsoft.com/office/powerpoint/2010/main" val="350399676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6A505B-183F-4021-AA7B-6588833CB350}" type="datetimeFigureOut">
              <a:rPr lang="en-NZ" smtClean="0">
                <a:solidFill>
                  <a:prstClr val="black">
                    <a:tint val="75000"/>
                  </a:prstClr>
                </a:solidFill>
              </a:rPr>
              <a:pPr/>
              <a:t>6/09/2016</a:t>
            </a:fld>
            <a:endParaRPr lang="en-NZ">
              <a:solidFill>
                <a:prstClr val="black">
                  <a:tint val="75000"/>
                </a:prstClr>
              </a:solidFill>
            </a:endParaRPr>
          </a:p>
        </p:txBody>
      </p:sp>
      <p:sp>
        <p:nvSpPr>
          <p:cNvPr id="6" name="Footer Placeholder 5"/>
          <p:cNvSpPr>
            <a:spLocks noGrp="1"/>
          </p:cNvSpPr>
          <p:nvPr>
            <p:ph type="ftr" sz="quarter" idx="11"/>
          </p:nvPr>
        </p:nvSpPr>
        <p:spPr/>
        <p:txBody>
          <a:bodyPr/>
          <a:lstStyle/>
          <a:p>
            <a:endParaRPr lang="en-NZ">
              <a:solidFill>
                <a:prstClr val="black">
                  <a:tint val="75000"/>
                </a:prstClr>
              </a:solidFill>
            </a:endParaRPr>
          </a:p>
        </p:txBody>
      </p:sp>
      <p:sp>
        <p:nvSpPr>
          <p:cNvPr id="7" name="Slide Number Placeholder 6"/>
          <p:cNvSpPr>
            <a:spLocks noGrp="1"/>
          </p:cNvSpPr>
          <p:nvPr>
            <p:ph type="sldNum" sz="quarter" idx="12"/>
          </p:nvPr>
        </p:nvSpPr>
        <p:spPr/>
        <p:txBody>
          <a:bodyPr/>
          <a:lstStyle/>
          <a:p>
            <a:fld id="{2DDEFBB7-D044-4975-9492-A1E126ECD622}" type="slidenum">
              <a:rPr lang="en-NZ" smtClean="0">
                <a:solidFill>
                  <a:prstClr val="black">
                    <a:tint val="75000"/>
                  </a:prstClr>
                </a:solidFill>
              </a:rPr>
              <a:pPr/>
              <a:t>‹#›</a:t>
            </a:fld>
            <a:endParaRPr lang="en-NZ">
              <a:solidFill>
                <a:prstClr val="black">
                  <a:tint val="75000"/>
                </a:prstClr>
              </a:solidFill>
            </a:endParaRPr>
          </a:p>
        </p:txBody>
      </p:sp>
    </p:spTree>
    <p:extLst>
      <p:ext uri="{BB962C8B-B14F-4D97-AF65-F5344CB8AC3E}">
        <p14:creationId xmlns:p14="http://schemas.microsoft.com/office/powerpoint/2010/main" val="53944897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6A505B-183F-4021-AA7B-6588833CB350}" type="datetimeFigureOut">
              <a:rPr lang="en-NZ" smtClean="0">
                <a:solidFill>
                  <a:prstClr val="black">
                    <a:tint val="75000"/>
                  </a:prstClr>
                </a:solidFill>
              </a:rPr>
              <a:pPr/>
              <a:t>6/09/2016</a:t>
            </a:fld>
            <a:endParaRPr lang="en-NZ">
              <a:solidFill>
                <a:prstClr val="black">
                  <a:tint val="75000"/>
                </a:prstClr>
              </a:solidFill>
            </a:endParaRPr>
          </a:p>
        </p:txBody>
      </p:sp>
      <p:sp>
        <p:nvSpPr>
          <p:cNvPr id="6" name="Footer Placeholder 5"/>
          <p:cNvSpPr>
            <a:spLocks noGrp="1"/>
          </p:cNvSpPr>
          <p:nvPr>
            <p:ph type="ftr" sz="quarter" idx="11"/>
          </p:nvPr>
        </p:nvSpPr>
        <p:spPr/>
        <p:txBody>
          <a:bodyPr/>
          <a:lstStyle/>
          <a:p>
            <a:endParaRPr lang="en-NZ">
              <a:solidFill>
                <a:prstClr val="black">
                  <a:tint val="75000"/>
                </a:prstClr>
              </a:solidFill>
            </a:endParaRPr>
          </a:p>
        </p:txBody>
      </p:sp>
      <p:sp>
        <p:nvSpPr>
          <p:cNvPr id="7" name="Slide Number Placeholder 6"/>
          <p:cNvSpPr>
            <a:spLocks noGrp="1"/>
          </p:cNvSpPr>
          <p:nvPr>
            <p:ph type="sldNum" sz="quarter" idx="12"/>
          </p:nvPr>
        </p:nvSpPr>
        <p:spPr/>
        <p:txBody>
          <a:bodyPr/>
          <a:lstStyle/>
          <a:p>
            <a:fld id="{2DDEFBB7-D044-4975-9492-A1E126ECD622}" type="slidenum">
              <a:rPr lang="en-NZ" smtClean="0">
                <a:solidFill>
                  <a:prstClr val="black">
                    <a:tint val="75000"/>
                  </a:prstClr>
                </a:solidFill>
              </a:rPr>
              <a:pPr/>
              <a:t>‹#›</a:t>
            </a:fld>
            <a:endParaRPr lang="en-NZ">
              <a:solidFill>
                <a:prstClr val="black">
                  <a:tint val="75000"/>
                </a:prstClr>
              </a:solidFill>
            </a:endParaRPr>
          </a:p>
        </p:txBody>
      </p:sp>
    </p:spTree>
    <p:extLst>
      <p:ext uri="{BB962C8B-B14F-4D97-AF65-F5344CB8AC3E}">
        <p14:creationId xmlns:p14="http://schemas.microsoft.com/office/powerpoint/2010/main" val="344565384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5C6A505B-183F-4021-AA7B-6588833CB350}" type="datetimeFigureOut">
              <a:rPr lang="en-NZ" smtClean="0">
                <a:solidFill>
                  <a:prstClr val="black">
                    <a:tint val="75000"/>
                  </a:prstClr>
                </a:solidFill>
              </a:rPr>
              <a:pPr/>
              <a:t>6/09/2016</a:t>
            </a:fld>
            <a:endParaRPr lang="en-NZ">
              <a:solidFill>
                <a:prstClr val="black">
                  <a:tint val="75000"/>
                </a:prstClr>
              </a:solidFill>
            </a:endParaRPr>
          </a:p>
        </p:txBody>
      </p:sp>
      <p:sp>
        <p:nvSpPr>
          <p:cNvPr id="5" name="Footer Placeholder 4"/>
          <p:cNvSpPr>
            <a:spLocks noGrp="1"/>
          </p:cNvSpPr>
          <p:nvPr>
            <p:ph type="ftr" sz="quarter" idx="11"/>
          </p:nvPr>
        </p:nvSpPr>
        <p:spPr/>
        <p:txBody>
          <a:bodyPr/>
          <a:lstStyle/>
          <a:p>
            <a:endParaRPr lang="en-NZ">
              <a:solidFill>
                <a:prstClr val="black">
                  <a:tint val="75000"/>
                </a:prstClr>
              </a:solidFill>
            </a:endParaRPr>
          </a:p>
        </p:txBody>
      </p:sp>
      <p:sp>
        <p:nvSpPr>
          <p:cNvPr id="6" name="Slide Number Placeholder 5"/>
          <p:cNvSpPr>
            <a:spLocks noGrp="1"/>
          </p:cNvSpPr>
          <p:nvPr>
            <p:ph type="sldNum" sz="quarter" idx="12"/>
          </p:nvPr>
        </p:nvSpPr>
        <p:spPr/>
        <p:txBody>
          <a:bodyPr/>
          <a:lstStyle/>
          <a:p>
            <a:fld id="{2DDEFBB7-D044-4975-9492-A1E126ECD622}" type="slidenum">
              <a:rPr lang="en-NZ" smtClean="0">
                <a:solidFill>
                  <a:prstClr val="black">
                    <a:tint val="75000"/>
                  </a:prstClr>
                </a:solidFill>
              </a:rPr>
              <a:pPr/>
              <a:t>‹#›</a:t>
            </a:fld>
            <a:endParaRPr lang="en-NZ">
              <a:solidFill>
                <a:prstClr val="black">
                  <a:tint val="75000"/>
                </a:prstClr>
              </a:solidFill>
            </a:endParaRPr>
          </a:p>
        </p:txBody>
      </p:sp>
    </p:spTree>
    <p:extLst>
      <p:ext uri="{BB962C8B-B14F-4D97-AF65-F5344CB8AC3E}">
        <p14:creationId xmlns:p14="http://schemas.microsoft.com/office/powerpoint/2010/main" val="174996628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5C6A505B-183F-4021-AA7B-6588833CB350}" type="datetimeFigureOut">
              <a:rPr lang="en-NZ" smtClean="0">
                <a:solidFill>
                  <a:prstClr val="black">
                    <a:tint val="75000"/>
                  </a:prstClr>
                </a:solidFill>
              </a:rPr>
              <a:pPr/>
              <a:t>6/09/2016</a:t>
            </a:fld>
            <a:endParaRPr lang="en-NZ">
              <a:solidFill>
                <a:prstClr val="black">
                  <a:tint val="75000"/>
                </a:prstClr>
              </a:solidFill>
            </a:endParaRPr>
          </a:p>
        </p:txBody>
      </p:sp>
      <p:sp>
        <p:nvSpPr>
          <p:cNvPr id="5" name="Footer Placeholder 4"/>
          <p:cNvSpPr>
            <a:spLocks noGrp="1"/>
          </p:cNvSpPr>
          <p:nvPr>
            <p:ph type="ftr" sz="quarter" idx="11"/>
          </p:nvPr>
        </p:nvSpPr>
        <p:spPr/>
        <p:txBody>
          <a:bodyPr/>
          <a:lstStyle/>
          <a:p>
            <a:endParaRPr lang="en-NZ">
              <a:solidFill>
                <a:prstClr val="black">
                  <a:tint val="75000"/>
                </a:prstClr>
              </a:solidFill>
            </a:endParaRPr>
          </a:p>
        </p:txBody>
      </p:sp>
      <p:sp>
        <p:nvSpPr>
          <p:cNvPr id="6" name="Slide Number Placeholder 5"/>
          <p:cNvSpPr>
            <a:spLocks noGrp="1"/>
          </p:cNvSpPr>
          <p:nvPr>
            <p:ph type="sldNum" sz="quarter" idx="12"/>
          </p:nvPr>
        </p:nvSpPr>
        <p:spPr/>
        <p:txBody>
          <a:bodyPr/>
          <a:lstStyle/>
          <a:p>
            <a:fld id="{2DDEFBB7-D044-4975-9492-A1E126ECD622}" type="slidenum">
              <a:rPr lang="en-NZ" smtClean="0">
                <a:solidFill>
                  <a:prstClr val="black">
                    <a:tint val="75000"/>
                  </a:prstClr>
                </a:solidFill>
              </a:rPr>
              <a:pPr/>
              <a:t>‹#›</a:t>
            </a:fld>
            <a:endParaRPr lang="en-NZ">
              <a:solidFill>
                <a:prstClr val="black">
                  <a:tint val="75000"/>
                </a:prstClr>
              </a:solidFill>
            </a:endParaRPr>
          </a:p>
        </p:txBody>
      </p:sp>
    </p:spTree>
    <p:extLst>
      <p:ext uri="{BB962C8B-B14F-4D97-AF65-F5344CB8AC3E}">
        <p14:creationId xmlns:p14="http://schemas.microsoft.com/office/powerpoint/2010/main" val="328256966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5C6A505B-183F-4021-AA7B-6588833CB350}" type="datetimeFigureOut">
              <a:rPr lang="en-NZ" smtClean="0"/>
              <a:t>6/09/2016</a:t>
            </a:fld>
            <a:endParaRPr lang="en-NZ"/>
          </a:p>
        </p:txBody>
      </p:sp>
      <p:sp>
        <p:nvSpPr>
          <p:cNvPr id="8" name="Slide Number Placeholder 7"/>
          <p:cNvSpPr>
            <a:spLocks noGrp="1"/>
          </p:cNvSpPr>
          <p:nvPr>
            <p:ph type="sldNum" sz="quarter" idx="11"/>
          </p:nvPr>
        </p:nvSpPr>
        <p:spPr/>
        <p:txBody>
          <a:bodyPr/>
          <a:lstStyle/>
          <a:p>
            <a:fld id="{2DDEFBB7-D044-4975-9492-A1E126ECD622}" type="slidenum">
              <a:rPr lang="en-NZ" smtClean="0"/>
              <a:t>‹#›</a:t>
            </a:fld>
            <a:endParaRPr lang="en-NZ"/>
          </a:p>
        </p:txBody>
      </p:sp>
      <p:sp>
        <p:nvSpPr>
          <p:cNvPr id="9" name="Footer Placeholder 8"/>
          <p:cNvSpPr>
            <a:spLocks noGrp="1"/>
          </p:cNvSpPr>
          <p:nvPr>
            <p:ph type="ftr" sz="quarter" idx="12"/>
          </p:nvPr>
        </p:nvSpPr>
        <p:spPr/>
        <p:txBody>
          <a:bodyPr/>
          <a:lstStyle/>
          <a:p>
            <a:endParaRPr lang="en-NZ"/>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5C6A505B-183F-4021-AA7B-6588833CB350}" type="datetimeFigureOut">
              <a:rPr lang="en-NZ" smtClean="0"/>
              <a:t>6/09/2016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2DDEFBB7-D044-4975-9492-A1E126ECD622}" type="slidenum">
              <a:rPr lang="en-NZ" smtClean="0"/>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Rectangle 11"/>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12"/>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13"/>
          <p:cNvSpPr>
            <a:spLocks noGrp="1" noChangeArrowheads="1"/>
          </p:cNvSpPr>
          <p:nvPr>
            <p:ph type="sldNum" sz="quarter" idx="12"/>
          </p:nvPr>
        </p:nvSpPr>
        <p:spPr>
          <a:ln/>
        </p:spPr>
        <p:txBody>
          <a:bodyPr/>
          <a:lstStyle>
            <a:lvl1pPr>
              <a:defRPr/>
            </a:lvl1pPr>
          </a:lstStyle>
          <a:p>
            <a:pPr>
              <a:defRPr/>
            </a:pPr>
            <a:fld id="{1171D50B-CDA8-4F18-A13B-148C55A2442A}"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22845718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C6A505B-183F-4021-AA7B-6588833CB350}" type="datetimeFigureOut">
              <a:rPr lang="en-NZ" smtClean="0"/>
              <a:t>6/09/2016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2DDEFBB7-D044-4975-9492-A1E126ECD622}" type="slidenum">
              <a:rPr lang="en-NZ" smtClean="0"/>
              <a:t>‹#›</a:t>
            </a:fld>
            <a:endParaRPr lang="en-NZ"/>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5C6A505B-183F-4021-AA7B-6588833CB350}" type="datetimeFigureOut">
              <a:rPr lang="en-NZ" smtClean="0"/>
              <a:t>6/09/2016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2DDEFBB7-D044-4975-9492-A1E126ECD622}" type="slidenum">
              <a:rPr lang="en-NZ" smtClean="0"/>
              <a:t>‹#›</a:t>
            </a:fld>
            <a:endParaRPr lang="en-NZ"/>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5C6A505B-183F-4021-AA7B-6588833CB350}" type="datetimeFigureOut">
              <a:rPr lang="en-NZ" smtClean="0"/>
              <a:t>6/09/2016</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2DDEFBB7-D044-4975-9492-A1E126ECD622}" type="slidenum">
              <a:rPr lang="en-NZ" smtClean="0"/>
              <a:t>‹#›</a:t>
            </a:fld>
            <a:endParaRPr lang="en-NZ"/>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C6A505B-183F-4021-AA7B-6588833CB350}" type="datetimeFigureOut">
              <a:rPr lang="en-NZ" smtClean="0"/>
              <a:t>6/09/2016</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2DDEFBB7-D044-4975-9492-A1E126ECD622}" type="slidenum">
              <a:rPr lang="en-NZ" smtClean="0"/>
              <a:t>‹#›</a:t>
            </a:fld>
            <a:endParaRPr lang="en-NZ"/>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6A505B-183F-4021-AA7B-6588833CB350}" type="datetimeFigureOut">
              <a:rPr lang="en-NZ" smtClean="0"/>
              <a:t>6/09/2016</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2DDEFBB7-D044-4975-9492-A1E126ECD622}" type="slidenum">
              <a:rPr lang="en-NZ" smtClean="0"/>
              <a:t>‹#›</a:t>
            </a:fld>
            <a:endParaRPr lang="en-NZ"/>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6A505B-183F-4021-AA7B-6588833CB350}" type="datetimeFigureOut">
              <a:rPr lang="en-NZ" smtClean="0"/>
              <a:t>6/09/2016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2DDEFBB7-D044-4975-9492-A1E126ECD622}" type="slidenum">
              <a:rPr lang="en-NZ" smtClean="0"/>
              <a:t>‹#›</a:t>
            </a:fld>
            <a:endParaRPr lang="en-NZ"/>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6A505B-183F-4021-AA7B-6588833CB350}" type="datetimeFigureOut">
              <a:rPr lang="en-NZ" smtClean="0"/>
              <a:t>6/09/2016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2DDEFBB7-D044-4975-9492-A1E126ECD622}" type="slidenum">
              <a:rPr lang="en-NZ" smtClean="0"/>
              <a:t>‹#›</a:t>
            </a:fld>
            <a:endParaRPr lang="en-NZ"/>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6A505B-183F-4021-AA7B-6588833CB350}" type="datetimeFigureOut">
              <a:rPr lang="en-NZ" smtClean="0"/>
              <a:t>6/09/2016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2DDEFBB7-D044-4975-9492-A1E126ECD622}" type="slidenum">
              <a:rPr lang="en-NZ" smtClean="0"/>
              <a:t>‹#›</a:t>
            </a:fld>
            <a:endParaRPr lang="en-NZ"/>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6A505B-183F-4021-AA7B-6588833CB350}" type="datetimeFigureOut">
              <a:rPr lang="en-NZ" smtClean="0"/>
              <a:t>6/09/2016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2DDEFBB7-D044-4975-9492-A1E126ECD622}" type="slidenum">
              <a:rPr lang="en-NZ" smtClean="0"/>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Rectangle 11"/>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12"/>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13"/>
          <p:cNvSpPr>
            <a:spLocks noGrp="1" noChangeArrowheads="1"/>
          </p:cNvSpPr>
          <p:nvPr>
            <p:ph type="sldNum" sz="quarter" idx="12"/>
          </p:nvPr>
        </p:nvSpPr>
        <p:spPr>
          <a:ln/>
        </p:spPr>
        <p:txBody>
          <a:bodyPr/>
          <a:lstStyle>
            <a:lvl1pPr>
              <a:defRPr/>
            </a:lvl1pPr>
          </a:lstStyle>
          <a:p>
            <a:pPr>
              <a:defRPr/>
            </a:pPr>
            <a:fld id="{84B12B9D-C8DA-4E47-82C6-7840AD53B81F}"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6849055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12"/>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13"/>
          <p:cNvSpPr>
            <a:spLocks noGrp="1" noChangeArrowheads="1"/>
          </p:cNvSpPr>
          <p:nvPr>
            <p:ph type="sldNum" sz="quarter" idx="12"/>
          </p:nvPr>
        </p:nvSpPr>
        <p:spPr>
          <a:ln/>
        </p:spPr>
        <p:txBody>
          <a:bodyPr/>
          <a:lstStyle>
            <a:lvl1pPr>
              <a:defRPr/>
            </a:lvl1pPr>
          </a:lstStyle>
          <a:p>
            <a:pPr>
              <a:defRPr/>
            </a:pPr>
            <a:fld id="{39EBA7B3-DACC-4D4D-8AB6-413EC08D6584}"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9740821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12"/>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13"/>
          <p:cNvSpPr>
            <a:spLocks noGrp="1" noChangeArrowheads="1"/>
          </p:cNvSpPr>
          <p:nvPr>
            <p:ph type="sldNum" sz="quarter" idx="12"/>
          </p:nvPr>
        </p:nvSpPr>
        <p:spPr>
          <a:ln/>
        </p:spPr>
        <p:txBody>
          <a:bodyPr/>
          <a:lstStyle>
            <a:lvl1pPr>
              <a:defRPr/>
            </a:lvl1pPr>
          </a:lstStyle>
          <a:p>
            <a:pPr>
              <a:defRPr/>
            </a:pPr>
            <a:fld id="{CB2C994B-F1C6-41F3-9924-4B41E9709E4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32931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NZ"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12"/>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13"/>
          <p:cNvSpPr>
            <a:spLocks noGrp="1" noChangeArrowheads="1"/>
          </p:cNvSpPr>
          <p:nvPr>
            <p:ph type="sldNum" sz="quarter" idx="12"/>
          </p:nvPr>
        </p:nvSpPr>
        <p:spPr>
          <a:ln/>
        </p:spPr>
        <p:txBody>
          <a:bodyPr/>
          <a:lstStyle>
            <a:lvl1pPr>
              <a:defRPr/>
            </a:lvl1pPr>
          </a:lstStyle>
          <a:p>
            <a:pPr>
              <a:defRPr/>
            </a:pPr>
            <a:fld id="{A70C9D9A-275D-49FA-8E9B-BF83C78DF48C}"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8406088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theme" Target="../theme/theme4.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5.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theme" Target="../theme/theme5.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ltGray">
          <a:xfrm>
            <a:off x="417513" y="10985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eaLnBrk="1" fontAlgn="base" hangingPunct="1">
              <a:spcBef>
                <a:spcPct val="0"/>
              </a:spcBef>
              <a:spcAft>
                <a:spcPct val="0"/>
              </a:spcAft>
            </a:pPr>
            <a:endParaRPr kumimoji="1" lang="en-US" altLang="en-US" sz="2400" smtClean="0">
              <a:solidFill>
                <a:srgbClr val="000000"/>
              </a:solidFill>
            </a:endParaRPr>
          </a:p>
        </p:txBody>
      </p:sp>
      <p:sp>
        <p:nvSpPr>
          <p:cNvPr id="1027"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eaLnBrk="1" fontAlgn="base" hangingPunct="1">
              <a:spcBef>
                <a:spcPct val="0"/>
              </a:spcBef>
              <a:spcAft>
                <a:spcPct val="0"/>
              </a:spcAft>
            </a:pPr>
            <a:endParaRPr kumimoji="1" lang="en-US" altLang="en-US" sz="2400" smtClean="0">
              <a:solidFill>
                <a:srgbClr val="000000"/>
              </a:solidFill>
            </a:endParaRPr>
          </a:p>
        </p:txBody>
      </p:sp>
      <p:sp>
        <p:nvSpPr>
          <p:cNvPr id="1028" name="Rectangle 4"/>
          <p:cNvSpPr>
            <a:spLocks noChangeArrowheads="1"/>
          </p:cNvSpPr>
          <p:nvPr/>
        </p:nvSpPr>
        <p:spPr bwMode="ltGray">
          <a:xfrm>
            <a:off x="541338" y="15208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eaLnBrk="1" fontAlgn="base" hangingPunct="1">
              <a:spcBef>
                <a:spcPct val="0"/>
              </a:spcBef>
              <a:spcAft>
                <a:spcPct val="0"/>
              </a:spcAft>
            </a:pPr>
            <a:endParaRPr kumimoji="1" lang="en-US" altLang="en-US" sz="2400" smtClean="0">
              <a:solidFill>
                <a:srgbClr val="000000"/>
              </a:solidFill>
            </a:endParaRPr>
          </a:p>
        </p:txBody>
      </p:sp>
      <p:sp>
        <p:nvSpPr>
          <p:cNvPr id="1029"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eaLnBrk="1" fontAlgn="base" hangingPunct="1">
              <a:spcBef>
                <a:spcPct val="0"/>
              </a:spcBef>
              <a:spcAft>
                <a:spcPct val="0"/>
              </a:spcAft>
            </a:pPr>
            <a:endParaRPr kumimoji="1" lang="en-US" altLang="en-US" sz="2400" smtClean="0">
              <a:solidFill>
                <a:srgbClr val="000000"/>
              </a:solidFill>
            </a:endParaRPr>
          </a:p>
        </p:txBody>
      </p:sp>
      <p:sp>
        <p:nvSpPr>
          <p:cNvPr id="1030"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eaLnBrk="1" fontAlgn="base" hangingPunct="1">
              <a:spcBef>
                <a:spcPct val="0"/>
              </a:spcBef>
              <a:spcAft>
                <a:spcPct val="0"/>
              </a:spcAft>
            </a:pPr>
            <a:endParaRPr kumimoji="1" lang="en-US" altLang="en-US" sz="2400" smtClean="0">
              <a:solidFill>
                <a:srgbClr val="000000"/>
              </a:solidFill>
            </a:endParaRPr>
          </a:p>
        </p:txBody>
      </p:sp>
      <p:sp>
        <p:nvSpPr>
          <p:cNvPr id="1031" name="Rectangle 7"/>
          <p:cNvSpPr>
            <a:spLocks noChangeArrowheads="1"/>
          </p:cNvSpPr>
          <p:nvPr/>
        </p:nvSpPr>
        <p:spPr bwMode="gray">
          <a:xfrm>
            <a:off x="762000" y="99060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eaLnBrk="1" fontAlgn="base" hangingPunct="1">
              <a:spcBef>
                <a:spcPct val="0"/>
              </a:spcBef>
              <a:spcAft>
                <a:spcPct val="0"/>
              </a:spcAft>
            </a:pPr>
            <a:endParaRPr kumimoji="1" lang="en-US" altLang="en-US" sz="2400" smtClean="0">
              <a:solidFill>
                <a:srgbClr val="000000"/>
              </a:solidFill>
            </a:endParaRPr>
          </a:p>
        </p:txBody>
      </p:sp>
      <p:sp>
        <p:nvSpPr>
          <p:cNvPr id="1032"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eaLnBrk="1" fontAlgn="base" hangingPunct="1">
              <a:spcBef>
                <a:spcPct val="0"/>
              </a:spcBef>
              <a:spcAft>
                <a:spcPct val="0"/>
              </a:spcAft>
            </a:pPr>
            <a:endParaRPr kumimoji="1" lang="en-US" altLang="en-US" sz="2400" smtClean="0">
              <a:solidFill>
                <a:srgbClr val="000000"/>
              </a:solidFill>
            </a:endParaRPr>
          </a:p>
        </p:txBody>
      </p:sp>
      <p:sp>
        <p:nvSpPr>
          <p:cNvPr id="1033" name="Rectangle 9"/>
          <p:cNvSpPr>
            <a:spLocks noGrp="1" noChangeArrowheads="1"/>
          </p:cNvSpPr>
          <p:nvPr>
            <p:ph type="title"/>
          </p:nvPr>
        </p:nvSpPr>
        <p:spPr bwMode="auto">
          <a:xfrm>
            <a:off x="1150938" y="214313"/>
            <a:ext cx="7793037" cy="1462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GB" altLang="en-US" smtClean="0"/>
              <a:t>Click to edit Master title style</a:t>
            </a:r>
          </a:p>
        </p:txBody>
      </p:sp>
      <p:sp>
        <p:nvSpPr>
          <p:cNvPr id="1034" name="Rectangle 10"/>
          <p:cNvSpPr>
            <a:spLocks noGrp="1" noChangeArrowheads="1"/>
          </p:cNvSpPr>
          <p:nvPr>
            <p:ph type="body" idx="1"/>
          </p:nvPr>
        </p:nvSpPr>
        <p:spPr bwMode="auto">
          <a:xfrm>
            <a:off x="1182688" y="2017713"/>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74763" name="Rectangle 11"/>
          <p:cNvSpPr>
            <a:spLocks noGrp="1" noChangeArrowheads="1"/>
          </p:cNvSpPr>
          <p:nvPr>
            <p:ph type="dt" sz="half" idx="2"/>
          </p:nvPr>
        </p:nvSpPr>
        <p:spPr bwMode="auto">
          <a:xfrm>
            <a:off x="1162050" y="6243638"/>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400"/>
            </a:lvl1pPr>
          </a:lstStyle>
          <a:p>
            <a:pPr fontAlgn="base">
              <a:spcBef>
                <a:spcPct val="0"/>
              </a:spcBef>
              <a:spcAft>
                <a:spcPct val="0"/>
              </a:spcAft>
              <a:defRPr/>
            </a:pPr>
            <a:endParaRPr lang="en-GB">
              <a:solidFill>
                <a:srgbClr val="000000"/>
              </a:solidFill>
            </a:endParaRPr>
          </a:p>
        </p:txBody>
      </p:sp>
      <p:sp>
        <p:nvSpPr>
          <p:cNvPr id="74764" name="Rectangle 12"/>
          <p:cNvSpPr>
            <a:spLocks noGrp="1" noChangeArrowheads="1"/>
          </p:cNvSpPr>
          <p:nvPr>
            <p:ph type="ftr" sz="quarter" idx="3"/>
          </p:nvPr>
        </p:nvSpPr>
        <p:spPr bwMode="auto">
          <a:xfrm>
            <a:off x="3657600" y="6243638"/>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400"/>
            </a:lvl1pPr>
          </a:lstStyle>
          <a:p>
            <a:pPr fontAlgn="base">
              <a:spcBef>
                <a:spcPct val="0"/>
              </a:spcBef>
              <a:spcAft>
                <a:spcPct val="0"/>
              </a:spcAft>
              <a:defRPr/>
            </a:pPr>
            <a:endParaRPr lang="en-GB">
              <a:solidFill>
                <a:srgbClr val="000000"/>
              </a:solidFill>
            </a:endParaRPr>
          </a:p>
        </p:txBody>
      </p:sp>
      <p:sp>
        <p:nvSpPr>
          <p:cNvPr id="74765" name="Rectangle 13"/>
          <p:cNvSpPr>
            <a:spLocks noGrp="1" noChangeArrowheads="1"/>
          </p:cNvSpPr>
          <p:nvPr>
            <p:ph type="sldNum" sz="quarter" idx="4"/>
          </p:nvPr>
        </p:nvSpPr>
        <p:spPr bwMode="auto">
          <a:xfrm>
            <a:off x="7042150" y="6243638"/>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400"/>
            </a:lvl1pPr>
          </a:lstStyle>
          <a:p>
            <a:pPr fontAlgn="base">
              <a:spcBef>
                <a:spcPct val="0"/>
              </a:spcBef>
              <a:spcAft>
                <a:spcPct val="0"/>
              </a:spcAft>
              <a:defRPr/>
            </a:pPr>
            <a:fld id="{D7B5A159-770A-4B5E-82C8-5DD63F7B618F}" type="slidenum">
              <a:rPr lang="en-GB">
                <a:solidFill>
                  <a:srgbClr val="000000"/>
                </a:solidFill>
              </a:rPr>
              <a:pPr fontAlgn="base">
                <a:spcBef>
                  <a:spcPct val="0"/>
                </a:spcBef>
                <a:spcAft>
                  <a:spcPct val="0"/>
                </a:spcAft>
                <a:defRPr/>
              </a:pPr>
              <a:t>‹#›</a:t>
            </a:fld>
            <a:endParaRPr lang="en-GB">
              <a:solidFill>
                <a:srgbClr val="000000"/>
              </a:solidFill>
            </a:endParaRPr>
          </a:p>
        </p:txBody>
      </p:sp>
    </p:spTree>
    <p:extLst>
      <p:ext uri="{BB962C8B-B14F-4D97-AF65-F5344CB8AC3E}">
        <p14:creationId xmlns:p14="http://schemas.microsoft.com/office/powerpoint/2010/main" val="194490006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itchFamily="34" charset="0"/>
          <a:cs typeface="Arial" charset="0"/>
        </a:defRPr>
      </a:lvl2pPr>
      <a:lvl3pPr algn="l" rtl="0" eaLnBrk="0" fontAlgn="base" hangingPunct="0">
        <a:spcBef>
          <a:spcPct val="0"/>
        </a:spcBef>
        <a:spcAft>
          <a:spcPct val="0"/>
        </a:spcAft>
        <a:defRPr sz="4400">
          <a:solidFill>
            <a:schemeClr val="tx2"/>
          </a:solidFill>
          <a:latin typeface="Tahoma" pitchFamily="34" charset="0"/>
          <a:cs typeface="Arial" charset="0"/>
        </a:defRPr>
      </a:lvl3pPr>
      <a:lvl4pPr algn="l" rtl="0" eaLnBrk="0" fontAlgn="base" hangingPunct="0">
        <a:spcBef>
          <a:spcPct val="0"/>
        </a:spcBef>
        <a:spcAft>
          <a:spcPct val="0"/>
        </a:spcAft>
        <a:defRPr sz="4400">
          <a:solidFill>
            <a:schemeClr val="tx2"/>
          </a:solidFill>
          <a:latin typeface="Tahoma" pitchFamily="34" charset="0"/>
          <a:cs typeface="Arial" charset="0"/>
        </a:defRPr>
      </a:lvl4pPr>
      <a:lvl5pPr algn="l" rtl="0" eaLnBrk="0" fontAlgn="base" hangingPunct="0">
        <a:spcBef>
          <a:spcPct val="0"/>
        </a:spcBef>
        <a:spcAft>
          <a:spcPct val="0"/>
        </a:spcAft>
        <a:defRPr sz="4400">
          <a:solidFill>
            <a:schemeClr val="tx2"/>
          </a:solidFill>
          <a:latin typeface="Tahoma" pitchFamily="34" charset="0"/>
          <a:cs typeface="Arial" charset="0"/>
        </a:defRPr>
      </a:lvl5pPr>
      <a:lvl6pPr marL="457200" algn="l" rtl="0" fontAlgn="base">
        <a:spcBef>
          <a:spcPct val="0"/>
        </a:spcBef>
        <a:spcAft>
          <a:spcPct val="0"/>
        </a:spcAft>
        <a:defRPr sz="4400">
          <a:solidFill>
            <a:schemeClr val="tx2"/>
          </a:solidFill>
          <a:latin typeface="Tahoma" pitchFamily="34" charset="0"/>
          <a:cs typeface="Arial" charset="0"/>
        </a:defRPr>
      </a:lvl6pPr>
      <a:lvl7pPr marL="914400" algn="l" rtl="0" fontAlgn="base">
        <a:spcBef>
          <a:spcPct val="0"/>
        </a:spcBef>
        <a:spcAft>
          <a:spcPct val="0"/>
        </a:spcAft>
        <a:defRPr sz="4400">
          <a:solidFill>
            <a:schemeClr val="tx2"/>
          </a:solidFill>
          <a:latin typeface="Tahoma" pitchFamily="34" charset="0"/>
          <a:cs typeface="Arial" charset="0"/>
        </a:defRPr>
      </a:lvl7pPr>
      <a:lvl8pPr marL="1371600" algn="l" rtl="0" fontAlgn="base">
        <a:spcBef>
          <a:spcPct val="0"/>
        </a:spcBef>
        <a:spcAft>
          <a:spcPct val="0"/>
        </a:spcAft>
        <a:defRPr sz="4400">
          <a:solidFill>
            <a:schemeClr val="tx2"/>
          </a:solidFill>
          <a:latin typeface="Tahoma" pitchFamily="34" charset="0"/>
          <a:cs typeface="Arial" charset="0"/>
        </a:defRPr>
      </a:lvl8pPr>
      <a:lvl9pPr marL="1828800" algn="l" rtl="0" fontAlgn="base">
        <a:spcBef>
          <a:spcPct val="0"/>
        </a:spcBef>
        <a:spcAft>
          <a:spcPct val="0"/>
        </a:spcAft>
        <a:defRPr sz="4400">
          <a:solidFill>
            <a:schemeClr val="tx2"/>
          </a:solidFill>
          <a:latin typeface="Tahoma" pitchFamily="34" charset="0"/>
          <a:cs typeface="Arial" charset="0"/>
        </a:defRPr>
      </a:lvl9pPr>
    </p:titleStyle>
    <p:bodyStyle>
      <a:lvl1pPr marL="342900" indent="-342900" algn="l" rtl="0" eaLnBrk="0" fontAlgn="base" hangingPunct="0">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itchFamily="2" charset="2"/>
        <a:buChar char="n"/>
        <a:defRPr sz="2800">
          <a:solidFill>
            <a:schemeClr val="tx1"/>
          </a:solidFill>
          <a:latin typeface="+mn-lt"/>
          <a:cs typeface="+mn-cs"/>
        </a:defRPr>
      </a:lvl2pPr>
      <a:lvl3pPr marL="1143000" indent="-228600" algn="l" rtl="0" eaLnBrk="0" fontAlgn="base" hangingPunct="0">
        <a:spcBef>
          <a:spcPct val="20000"/>
        </a:spcBef>
        <a:spcAft>
          <a:spcPct val="0"/>
        </a:spcAft>
        <a:buClr>
          <a:schemeClr val="folHlink"/>
        </a:buClr>
        <a:buSzPct val="50000"/>
        <a:buFont typeface="Wingdings" pitchFamily="2" charset="2"/>
        <a:buChar char="n"/>
        <a:defRPr sz="2400">
          <a:solidFill>
            <a:schemeClr val="tx1"/>
          </a:solidFill>
          <a:latin typeface="+mn-lt"/>
          <a:cs typeface="+mn-cs"/>
        </a:defRPr>
      </a:lvl3pPr>
      <a:lvl4pPr marL="1600200" indent="-228600" algn="l" rtl="0" eaLnBrk="0" fontAlgn="base" hangingPunct="0">
        <a:spcBef>
          <a:spcPct val="20000"/>
        </a:spcBef>
        <a:spcAft>
          <a:spcPct val="0"/>
        </a:spcAft>
        <a:buClr>
          <a:schemeClr val="accent2"/>
        </a:buClr>
        <a:buSzPct val="55000"/>
        <a:buFont typeface="Wingdings" pitchFamily="2" charset="2"/>
        <a:buChar char="n"/>
        <a:defRPr sz="2000">
          <a:solidFill>
            <a:schemeClr val="tx1"/>
          </a:solidFill>
          <a:latin typeface="+mn-lt"/>
          <a:cs typeface="+mn-cs"/>
        </a:defRPr>
      </a:lvl4pPr>
      <a:lvl5pPr marL="2057400" indent="-228600" algn="l" rtl="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mn-lt"/>
          <a:cs typeface="+mn-cs"/>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cs typeface="+mn-cs"/>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cs typeface="+mn-cs"/>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cs typeface="+mn-cs"/>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ltGray">
          <a:xfrm>
            <a:off x="417513" y="10985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eaLnBrk="1" fontAlgn="base" hangingPunct="1">
              <a:spcBef>
                <a:spcPct val="0"/>
              </a:spcBef>
              <a:spcAft>
                <a:spcPct val="0"/>
              </a:spcAft>
            </a:pPr>
            <a:endParaRPr kumimoji="1" lang="en-US" altLang="en-US" sz="2400" smtClean="0">
              <a:solidFill>
                <a:srgbClr val="000000"/>
              </a:solidFill>
            </a:endParaRPr>
          </a:p>
        </p:txBody>
      </p:sp>
      <p:sp>
        <p:nvSpPr>
          <p:cNvPr id="1027"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eaLnBrk="1" fontAlgn="base" hangingPunct="1">
              <a:spcBef>
                <a:spcPct val="0"/>
              </a:spcBef>
              <a:spcAft>
                <a:spcPct val="0"/>
              </a:spcAft>
            </a:pPr>
            <a:endParaRPr kumimoji="1" lang="en-US" altLang="en-US" sz="2400" smtClean="0">
              <a:solidFill>
                <a:srgbClr val="000000"/>
              </a:solidFill>
            </a:endParaRPr>
          </a:p>
        </p:txBody>
      </p:sp>
      <p:sp>
        <p:nvSpPr>
          <p:cNvPr id="1028" name="Rectangle 4"/>
          <p:cNvSpPr>
            <a:spLocks noChangeArrowheads="1"/>
          </p:cNvSpPr>
          <p:nvPr/>
        </p:nvSpPr>
        <p:spPr bwMode="ltGray">
          <a:xfrm>
            <a:off x="541338" y="15208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eaLnBrk="1" fontAlgn="base" hangingPunct="1">
              <a:spcBef>
                <a:spcPct val="0"/>
              </a:spcBef>
              <a:spcAft>
                <a:spcPct val="0"/>
              </a:spcAft>
            </a:pPr>
            <a:endParaRPr kumimoji="1" lang="en-US" altLang="en-US" sz="2400" smtClean="0">
              <a:solidFill>
                <a:srgbClr val="000000"/>
              </a:solidFill>
            </a:endParaRPr>
          </a:p>
        </p:txBody>
      </p:sp>
      <p:sp>
        <p:nvSpPr>
          <p:cNvPr id="1029"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eaLnBrk="1" fontAlgn="base" hangingPunct="1">
              <a:spcBef>
                <a:spcPct val="0"/>
              </a:spcBef>
              <a:spcAft>
                <a:spcPct val="0"/>
              </a:spcAft>
            </a:pPr>
            <a:endParaRPr kumimoji="1" lang="en-US" altLang="en-US" sz="2400" smtClean="0">
              <a:solidFill>
                <a:srgbClr val="000000"/>
              </a:solidFill>
            </a:endParaRPr>
          </a:p>
        </p:txBody>
      </p:sp>
      <p:sp>
        <p:nvSpPr>
          <p:cNvPr id="1030"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eaLnBrk="1" fontAlgn="base" hangingPunct="1">
              <a:spcBef>
                <a:spcPct val="0"/>
              </a:spcBef>
              <a:spcAft>
                <a:spcPct val="0"/>
              </a:spcAft>
            </a:pPr>
            <a:endParaRPr kumimoji="1" lang="en-US" altLang="en-US" sz="2400" smtClean="0">
              <a:solidFill>
                <a:srgbClr val="000000"/>
              </a:solidFill>
            </a:endParaRPr>
          </a:p>
        </p:txBody>
      </p:sp>
      <p:sp>
        <p:nvSpPr>
          <p:cNvPr id="1031" name="Rectangle 7"/>
          <p:cNvSpPr>
            <a:spLocks noChangeArrowheads="1"/>
          </p:cNvSpPr>
          <p:nvPr/>
        </p:nvSpPr>
        <p:spPr bwMode="gray">
          <a:xfrm>
            <a:off x="762000" y="99060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eaLnBrk="1" fontAlgn="base" hangingPunct="1">
              <a:spcBef>
                <a:spcPct val="0"/>
              </a:spcBef>
              <a:spcAft>
                <a:spcPct val="0"/>
              </a:spcAft>
            </a:pPr>
            <a:endParaRPr kumimoji="1" lang="en-US" altLang="en-US" sz="2400" smtClean="0">
              <a:solidFill>
                <a:srgbClr val="000000"/>
              </a:solidFill>
            </a:endParaRPr>
          </a:p>
        </p:txBody>
      </p:sp>
      <p:sp>
        <p:nvSpPr>
          <p:cNvPr id="1032"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eaLnBrk="1" fontAlgn="base" hangingPunct="1">
              <a:spcBef>
                <a:spcPct val="0"/>
              </a:spcBef>
              <a:spcAft>
                <a:spcPct val="0"/>
              </a:spcAft>
            </a:pPr>
            <a:endParaRPr kumimoji="1" lang="en-US" altLang="en-US" sz="2400" smtClean="0">
              <a:solidFill>
                <a:srgbClr val="000000"/>
              </a:solidFill>
            </a:endParaRPr>
          </a:p>
        </p:txBody>
      </p:sp>
      <p:sp>
        <p:nvSpPr>
          <p:cNvPr id="1033" name="Rectangle 9"/>
          <p:cNvSpPr>
            <a:spLocks noGrp="1" noChangeArrowheads="1"/>
          </p:cNvSpPr>
          <p:nvPr>
            <p:ph type="title"/>
          </p:nvPr>
        </p:nvSpPr>
        <p:spPr bwMode="auto">
          <a:xfrm>
            <a:off x="1150938" y="214313"/>
            <a:ext cx="7793037" cy="1462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GB" altLang="en-US" smtClean="0"/>
              <a:t>Click to edit Master title style</a:t>
            </a:r>
          </a:p>
        </p:txBody>
      </p:sp>
      <p:sp>
        <p:nvSpPr>
          <p:cNvPr id="1034" name="Rectangle 10"/>
          <p:cNvSpPr>
            <a:spLocks noGrp="1" noChangeArrowheads="1"/>
          </p:cNvSpPr>
          <p:nvPr>
            <p:ph type="body" idx="1"/>
          </p:nvPr>
        </p:nvSpPr>
        <p:spPr bwMode="auto">
          <a:xfrm>
            <a:off x="1182688" y="2017713"/>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74763" name="Rectangle 11"/>
          <p:cNvSpPr>
            <a:spLocks noGrp="1" noChangeArrowheads="1"/>
          </p:cNvSpPr>
          <p:nvPr>
            <p:ph type="dt" sz="half" idx="2"/>
          </p:nvPr>
        </p:nvSpPr>
        <p:spPr bwMode="auto">
          <a:xfrm>
            <a:off x="1162050" y="6243638"/>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400"/>
            </a:lvl1pPr>
          </a:lstStyle>
          <a:p>
            <a:pPr fontAlgn="base">
              <a:spcBef>
                <a:spcPct val="0"/>
              </a:spcBef>
              <a:spcAft>
                <a:spcPct val="0"/>
              </a:spcAft>
              <a:defRPr/>
            </a:pPr>
            <a:endParaRPr lang="en-GB">
              <a:solidFill>
                <a:srgbClr val="000000"/>
              </a:solidFill>
            </a:endParaRPr>
          </a:p>
        </p:txBody>
      </p:sp>
      <p:sp>
        <p:nvSpPr>
          <p:cNvPr id="74764" name="Rectangle 12"/>
          <p:cNvSpPr>
            <a:spLocks noGrp="1" noChangeArrowheads="1"/>
          </p:cNvSpPr>
          <p:nvPr>
            <p:ph type="ftr" sz="quarter" idx="3"/>
          </p:nvPr>
        </p:nvSpPr>
        <p:spPr bwMode="auto">
          <a:xfrm>
            <a:off x="3657600" y="6243638"/>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400"/>
            </a:lvl1pPr>
          </a:lstStyle>
          <a:p>
            <a:pPr fontAlgn="base">
              <a:spcBef>
                <a:spcPct val="0"/>
              </a:spcBef>
              <a:spcAft>
                <a:spcPct val="0"/>
              </a:spcAft>
              <a:defRPr/>
            </a:pPr>
            <a:endParaRPr lang="en-GB">
              <a:solidFill>
                <a:srgbClr val="000000"/>
              </a:solidFill>
            </a:endParaRPr>
          </a:p>
        </p:txBody>
      </p:sp>
      <p:sp>
        <p:nvSpPr>
          <p:cNvPr id="74765" name="Rectangle 13"/>
          <p:cNvSpPr>
            <a:spLocks noGrp="1" noChangeArrowheads="1"/>
          </p:cNvSpPr>
          <p:nvPr>
            <p:ph type="sldNum" sz="quarter" idx="4"/>
          </p:nvPr>
        </p:nvSpPr>
        <p:spPr bwMode="auto">
          <a:xfrm>
            <a:off x="7042150" y="6243638"/>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400"/>
            </a:lvl1pPr>
          </a:lstStyle>
          <a:p>
            <a:pPr fontAlgn="base">
              <a:spcBef>
                <a:spcPct val="0"/>
              </a:spcBef>
              <a:spcAft>
                <a:spcPct val="0"/>
              </a:spcAft>
              <a:defRPr/>
            </a:pPr>
            <a:fld id="{D7B5A159-770A-4B5E-82C8-5DD63F7B618F}" type="slidenum">
              <a:rPr lang="en-GB">
                <a:solidFill>
                  <a:srgbClr val="000000"/>
                </a:solidFill>
              </a:rPr>
              <a:pPr fontAlgn="base">
                <a:spcBef>
                  <a:spcPct val="0"/>
                </a:spcBef>
                <a:spcAft>
                  <a:spcPct val="0"/>
                </a:spcAft>
                <a:defRPr/>
              </a:pPr>
              <a:t>‹#›</a:t>
            </a:fld>
            <a:endParaRPr lang="en-GB">
              <a:solidFill>
                <a:srgbClr val="000000"/>
              </a:solidFill>
            </a:endParaRPr>
          </a:p>
        </p:txBody>
      </p:sp>
    </p:spTree>
    <p:extLst>
      <p:ext uri="{BB962C8B-B14F-4D97-AF65-F5344CB8AC3E}">
        <p14:creationId xmlns:p14="http://schemas.microsoft.com/office/powerpoint/2010/main" val="1418289583"/>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Lst>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itchFamily="34" charset="0"/>
          <a:cs typeface="Arial" charset="0"/>
        </a:defRPr>
      </a:lvl2pPr>
      <a:lvl3pPr algn="l" rtl="0" eaLnBrk="0" fontAlgn="base" hangingPunct="0">
        <a:spcBef>
          <a:spcPct val="0"/>
        </a:spcBef>
        <a:spcAft>
          <a:spcPct val="0"/>
        </a:spcAft>
        <a:defRPr sz="4400">
          <a:solidFill>
            <a:schemeClr val="tx2"/>
          </a:solidFill>
          <a:latin typeface="Tahoma" pitchFamily="34" charset="0"/>
          <a:cs typeface="Arial" charset="0"/>
        </a:defRPr>
      </a:lvl3pPr>
      <a:lvl4pPr algn="l" rtl="0" eaLnBrk="0" fontAlgn="base" hangingPunct="0">
        <a:spcBef>
          <a:spcPct val="0"/>
        </a:spcBef>
        <a:spcAft>
          <a:spcPct val="0"/>
        </a:spcAft>
        <a:defRPr sz="4400">
          <a:solidFill>
            <a:schemeClr val="tx2"/>
          </a:solidFill>
          <a:latin typeface="Tahoma" pitchFamily="34" charset="0"/>
          <a:cs typeface="Arial" charset="0"/>
        </a:defRPr>
      </a:lvl4pPr>
      <a:lvl5pPr algn="l" rtl="0" eaLnBrk="0" fontAlgn="base" hangingPunct="0">
        <a:spcBef>
          <a:spcPct val="0"/>
        </a:spcBef>
        <a:spcAft>
          <a:spcPct val="0"/>
        </a:spcAft>
        <a:defRPr sz="4400">
          <a:solidFill>
            <a:schemeClr val="tx2"/>
          </a:solidFill>
          <a:latin typeface="Tahoma" pitchFamily="34" charset="0"/>
          <a:cs typeface="Arial" charset="0"/>
        </a:defRPr>
      </a:lvl5pPr>
      <a:lvl6pPr marL="457200" algn="l" rtl="0" fontAlgn="base">
        <a:spcBef>
          <a:spcPct val="0"/>
        </a:spcBef>
        <a:spcAft>
          <a:spcPct val="0"/>
        </a:spcAft>
        <a:defRPr sz="4400">
          <a:solidFill>
            <a:schemeClr val="tx2"/>
          </a:solidFill>
          <a:latin typeface="Tahoma" pitchFamily="34" charset="0"/>
          <a:cs typeface="Arial" charset="0"/>
        </a:defRPr>
      </a:lvl6pPr>
      <a:lvl7pPr marL="914400" algn="l" rtl="0" fontAlgn="base">
        <a:spcBef>
          <a:spcPct val="0"/>
        </a:spcBef>
        <a:spcAft>
          <a:spcPct val="0"/>
        </a:spcAft>
        <a:defRPr sz="4400">
          <a:solidFill>
            <a:schemeClr val="tx2"/>
          </a:solidFill>
          <a:latin typeface="Tahoma" pitchFamily="34" charset="0"/>
          <a:cs typeface="Arial" charset="0"/>
        </a:defRPr>
      </a:lvl7pPr>
      <a:lvl8pPr marL="1371600" algn="l" rtl="0" fontAlgn="base">
        <a:spcBef>
          <a:spcPct val="0"/>
        </a:spcBef>
        <a:spcAft>
          <a:spcPct val="0"/>
        </a:spcAft>
        <a:defRPr sz="4400">
          <a:solidFill>
            <a:schemeClr val="tx2"/>
          </a:solidFill>
          <a:latin typeface="Tahoma" pitchFamily="34" charset="0"/>
          <a:cs typeface="Arial" charset="0"/>
        </a:defRPr>
      </a:lvl8pPr>
      <a:lvl9pPr marL="1828800" algn="l" rtl="0" fontAlgn="base">
        <a:spcBef>
          <a:spcPct val="0"/>
        </a:spcBef>
        <a:spcAft>
          <a:spcPct val="0"/>
        </a:spcAft>
        <a:defRPr sz="4400">
          <a:solidFill>
            <a:schemeClr val="tx2"/>
          </a:solidFill>
          <a:latin typeface="Tahoma" pitchFamily="34" charset="0"/>
          <a:cs typeface="Arial" charset="0"/>
        </a:defRPr>
      </a:lvl9pPr>
    </p:titleStyle>
    <p:bodyStyle>
      <a:lvl1pPr marL="342900" indent="-342900" algn="l" rtl="0" eaLnBrk="0" fontAlgn="base" hangingPunct="0">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itchFamily="2" charset="2"/>
        <a:buChar char="n"/>
        <a:defRPr sz="2800">
          <a:solidFill>
            <a:schemeClr val="tx1"/>
          </a:solidFill>
          <a:latin typeface="+mn-lt"/>
          <a:cs typeface="+mn-cs"/>
        </a:defRPr>
      </a:lvl2pPr>
      <a:lvl3pPr marL="1143000" indent="-228600" algn="l" rtl="0" eaLnBrk="0" fontAlgn="base" hangingPunct="0">
        <a:spcBef>
          <a:spcPct val="20000"/>
        </a:spcBef>
        <a:spcAft>
          <a:spcPct val="0"/>
        </a:spcAft>
        <a:buClr>
          <a:schemeClr val="folHlink"/>
        </a:buClr>
        <a:buSzPct val="50000"/>
        <a:buFont typeface="Wingdings" pitchFamily="2" charset="2"/>
        <a:buChar char="n"/>
        <a:defRPr sz="2400">
          <a:solidFill>
            <a:schemeClr val="tx1"/>
          </a:solidFill>
          <a:latin typeface="+mn-lt"/>
          <a:cs typeface="+mn-cs"/>
        </a:defRPr>
      </a:lvl3pPr>
      <a:lvl4pPr marL="1600200" indent="-228600" algn="l" rtl="0" eaLnBrk="0" fontAlgn="base" hangingPunct="0">
        <a:spcBef>
          <a:spcPct val="20000"/>
        </a:spcBef>
        <a:spcAft>
          <a:spcPct val="0"/>
        </a:spcAft>
        <a:buClr>
          <a:schemeClr val="accent2"/>
        </a:buClr>
        <a:buSzPct val="55000"/>
        <a:buFont typeface="Wingdings" pitchFamily="2" charset="2"/>
        <a:buChar char="n"/>
        <a:defRPr sz="2000">
          <a:solidFill>
            <a:schemeClr val="tx1"/>
          </a:solidFill>
          <a:latin typeface="+mn-lt"/>
          <a:cs typeface="+mn-cs"/>
        </a:defRPr>
      </a:lvl4pPr>
      <a:lvl5pPr marL="2057400" indent="-228600" algn="l" rtl="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mn-lt"/>
          <a:cs typeface="+mn-cs"/>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cs typeface="+mn-cs"/>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cs typeface="+mn-cs"/>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cs typeface="+mn-cs"/>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ltGray">
          <a:xfrm>
            <a:off x="417513" y="10985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eaLnBrk="1" fontAlgn="base" hangingPunct="1">
              <a:spcBef>
                <a:spcPct val="0"/>
              </a:spcBef>
              <a:spcAft>
                <a:spcPct val="0"/>
              </a:spcAft>
            </a:pPr>
            <a:endParaRPr kumimoji="1" lang="en-US" altLang="en-US" sz="2400" smtClean="0">
              <a:solidFill>
                <a:srgbClr val="000000"/>
              </a:solidFill>
            </a:endParaRPr>
          </a:p>
        </p:txBody>
      </p:sp>
      <p:sp>
        <p:nvSpPr>
          <p:cNvPr id="1027"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eaLnBrk="1" fontAlgn="base" hangingPunct="1">
              <a:spcBef>
                <a:spcPct val="0"/>
              </a:spcBef>
              <a:spcAft>
                <a:spcPct val="0"/>
              </a:spcAft>
            </a:pPr>
            <a:endParaRPr kumimoji="1" lang="en-US" altLang="en-US" sz="2400" smtClean="0">
              <a:solidFill>
                <a:srgbClr val="000000"/>
              </a:solidFill>
            </a:endParaRPr>
          </a:p>
        </p:txBody>
      </p:sp>
      <p:sp>
        <p:nvSpPr>
          <p:cNvPr id="1028" name="Rectangle 4"/>
          <p:cNvSpPr>
            <a:spLocks noChangeArrowheads="1"/>
          </p:cNvSpPr>
          <p:nvPr/>
        </p:nvSpPr>
        <p:spPr bwMode="ltGray">
          <a:xfrm>
            <a:off x="541338" y="15208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eaLnBrk="1" fontAlgn="base" hangingPunct="1">
              <a:spcBef>
                <a:spcPct val="0"/>
              </a:spcBef>
              <a:spcAft>
                <a:spcPct val="0"/>
              </a:spcAft>
            </a:pPr>
            <a:endParaRPr kumimoji="1" lang="en-US" altLang="en-US" sz="2400" smtClean="0">
              <a:solidFill>
                <a:srgbClr val="000000"/>
              </a:solidFill>
            </a:endParaRPr>
          </a:p>
        </p:txBody>
      </p:sp>
      <p:sp>
        <p:nvSpPr>
          <p:cNvPr id="1029"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eaLnBrk="1" fontAlgn="base" hangingPunct="1">
              <a:spcBef>
                <a:spcPct val="0"/>
              </a:spcBef>
              <a:spcAft>
                <a:spcPct val="0"/>
              </a:spcAft>
            </a:pPr>
            <a:endParaRPr kumimoji="1" lang="en-US" altLang="en-US" sz="2400" smtClean="0">
              <a:solidFill>
                <a:srgbClr val="000000"/>
              </a:solidFill>
            </a:endParaRPr>
          </a:p>
        </p:txBody>
      </p:sp>
      <p:sp>
        <p:nvSpPr>
          <p:cNvPr id="1030"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eaLnBrk="1" fontAlgn="base" hangingPunct="1">
              <a:spcBef>
                <a:spcPct val="0"/>
              </a:spcBef>
              <a:spcAft>
                <a:spcPct val="0"/>
              </a:spcAft>
            </a:pPr>
            <a:endParaRPr kumimoji="1" lang="en-US" altLang="en-US" sz="2400" smtClean="0">
              <a:solidFill>
                <a:srgbClr val="000000"/>
              </a:solidFill>
            </a:endParaRPr>
          </a:p>
        </p:txBody>
      </p:sp>
      <p:sp>
        <p:nvSpPr>
          <p:cNvPr id="1031" name="Rectangle 7"/>
          <p:cNvSpPr>
            <a:spLocks noChangeArrowheads="1"/>
          </p:cNvSpPr>
          <p:nvPr/>
        </p:nvSpPr>
        <p:spPr bwMode="gray">
          <a:xfrm>
            <a:off x="762000" y="99060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eaLnBrk="1" fontAlgn="base" hangingPunct="1">
              <a:spcBef>
                <a:spcPct val="0"/>
              </a:spcBef>
              <a:spcAft>
                <a:spcPct val="0"/>
              </a:spcAft>
            </a:pPr>
            <a:endParaRPr kumimoji="1" lang="en-US" altLang="en-US" sz="2400" smtClean="0">
              <a:solidFill>
                <a:srgbClr val="000000"/>
              </a:solidFill>
            </a:endParaRPr>
          </a:p>
        </p:txBody>
      </p:sp>
      <p:sp>
        <p:nvSpPr>
          <p:cNvPr id="1032"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eaLnBrk="1" fontAlgn="base" hangingPunct="1">
              <a:spcBef>
                <a:spcPct val="0"/>
              </a:spcBef>
              <a:spcAft>
                <a:spcPct val="0"/>
              </a:spcAft>
            </a:pPr>
            <a:endParaRPr kumimoji="1" lang="en-US" altLang="en-US" sz="2400" smtClean="0">
              <a:solidFill>
                <a:srgbClr val="000000"/>
              </a:solidFill>
            </a:endParaRPr>
          </a:p>
        </p:txBody>
      </p:sp>
      <p:sp>
        <p:nvSpPr>
          <p:cNvPr id="1033" name="Rectangle 9"/>
          <p:cNvSpPr>
            <a:spLocks noGrp="1" noChangeArrowheads="1"/>
          </p:cNvSpPr>
          <p:nvPr>
            <p:ph type="title"/>
          </p:nvPr>
        </p:nvSpPr>
        <p:spPr bwMode="auto">
          <a:xfrm>
            <a:off x="1150938" y="214313"/>
            <a:ext cx="7793037" cy="1462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GB" altLang="en-US" smtClean="0"/>
              <a:t>Click to edit Master title style</a:t>
            </a:r>
          </a:p>
        </p:txBody>
      </p:sp>
      <p:sp>
        <p:nvSpPr>
          <p:cNvPr id="1034" name="Rectangle 10"/>
          <p:cNvSpPr>
            <a:spLocks noGrp="1" noChangeArrowheads="1"/>
          </p:cNvSpPr>
          <p:nvPr>
            <p:ph type="body" idx="1"/>
          </p:nvPr>
        </p:nvSpPr>
        <p:spPr bwMode="auto">
          <a:xfrm>
            <a:off x="1182688" y="2017713"/>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74763" name="Rectangle 11"/>
          <p:cNvSpPr>
            <a:spLocks noGrp="1" noChangeArrowheads="1"/>
          </p:cNvSpPr>
          <p:nvPr>
            <p:ph type="dt" sz="half" idx="2"/>
          </p:nvPr>
        </p:nvSpPr>
        <p:spPr bwMode="auto">
          <a:xfrm>
            <a:off x="1162050" y="6243638"/>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400"/>
            </a:lvl1pPr>
          </a:lstStyle>
          <a:p>
            <a:pPr fontAlgn="base">
              <a:spcBef>
                <a:spcPct val="0"/>
              </a:spcBef>
              <a:spcAft>
                <a:spcPct val="0"/>
              </a:spcAft>
              <a:defRPr/>
            </a:pPr>
            <a:endParaRPr lang="en-GB">
              <a:solidFill>
                <a:srgbClr val="000000"/>
              </a:solidFill>
            </a:endParaRPr>
          </a:p>
        </p:txBody>
      </p:sp>
      <p:sp>
        <p:nvSpPr>
          <p:cNvPr id="74764" name="Rectangle 12"/>
          <p:cNvSpPr>
            <a:spLocks noGrp="1" noChangeArrowheads="1"/>
          </p:cNvSpPr>
          <p:nvPr>
            <p:ph type="ftr" sz="quarter" idx="3"/>
          </p:nvPr>
        </p:nvSpPr>
        <p:spPr bwMode="auto">
          <a:xfrm>
            <a:off x="3657600" y="6243638"/>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400"/>
            </a:lvl1pPr>
          </a:lstStyle>
          <a:p>
            <a:pPr fontAlgn="base">
              <a:spcBef>
                <a:spcPct val="0"/>
              </a:spcBef>
              <a:spcAft>
                <a:spcPct val="0"/>
              </a:spcAft>
              <a:defRPr/>
            </a:pPr>
            <a:endParaRPr lang="en-GB">
              <a:solidFill>
                <a:srgbClr val="000000"/>
              </a:solidFill>
            </a:endParaRPr>
          </a:p>
        </p:txBody>
      </p:sp>
      <p:sp>
        <p:nvSpPr>
          <p:cNvPr id="74765" name="Rectangle 13"/>
          <p:cNvSpPr>
            <a:spLocks noGrp="1" noChangeArrowheads="1"/>
          </p:cNvSpPr>
          <p:nvPr>
            <p:ph type="sldNum" sz="quarter" idx="4"/>
          </p:nvPr>
        </p:nvSpPr>
        <p:spPr bwMode="auto">
          <a:xfrm>
            <a:off x="7042150" y="6243638"/>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400"/>
            </a:lvl1pPr>
          </a:lstStyle>
          <a:p>
            <a:pPr fontAlgn="base">
              <a:spcBef>
                <a:spcPct val="0"/>
              </a:spcBef>
              <a:spcAft>
                <a:spcPct val="0"/>
              </a:spcAft>
              <a:defRPr/>
            </a:pPr>
            <a:fld id="{D7B5A159-770A-4B5E-82C8-5DD63F7B618F}" type="slidenum">
              <a:rPr lang="en-GB">
                <a:solidFill>
                  <a:srgbClr val="000000"/>
                </a:solidFill>
              </a:rPr>
              <a:pPr fontAlgn="base">
                <a:spcBef>
                  <a:spcPct val="0"/>
                </a:spcBef>
                <a:spcAft>
                  <a:spcPct val="0"/>
                </a:spcAft>
                <a:defRPr/>
              </a:pPr>
              <a:t>‹#›</a:t>
            </a:fld>
            <a:endParaRPr lang="en-GB">
              <a:solidFill>
                <a:srgbClr val="000000"/>
              </a:solidFill>
            </a:endParaRPr>
          </a:p>
        </p:txBody>
      </p:sp>
    </p:spTree>
    <p:extLst>
      <p:ext uri="{BB962C8B-B14F-4D97-AF65-F5344CB8AC3E}">
        <p14:creationId xmlns:p14="http://schemas.microsoft.com/office/powerpoint/2010/main" val="3810478020"/>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Lst>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itchFamily="34" charset="0"/>
          <a:cs typeface="Arial" charset="0"/>
        </a:defRPr>
      </a:lvl2pPr>
      <a:lvl3pPr algn="l" rtl="0" eaLnBrk="0" fontAlgn="base" hangingPunct="0">
        <a:spcBef>
          <a:spcPct val="0"/>
        </a:spcBef>
        <a:spcAft>
          <a:spcPct val="0"/>
        </a:spcAft>
        <a:defRPr sz="4400">
          <a:solidFill>
            <a:schemeClr val="tx2"/>
          </a:solidFill>
          <a:latin typeface="Tahoma" pitchFamily="34" charset="0"/>
          <a:cs typeface="Arial" charset="0"/>
        </a:defRPr>
      </a:lvl3pPr>
      <a:lvl4pPr algn="l" rtl="0" eaLnBrk="0" fontAlgn="base" hangingPunct="0">
        <a:spcBef>
          <a:spcPct val="0"/>
        </a:spcBef>
        <a:spcAft>
          <a:spcPct val="0"/>
        </a:spcAft>
        <a:defRPr sz="4400">
          <a:solidFill>
            <a:schemeClr val="tx2"/>
          </a:solidFill>
          <a:latin typeface="Tahoma" pitchFamily="34" charset="0"/>
          <a:cs typeface="Arial" charset="0"/>
        </a:defRPr>
      </a:lvl4pPr>
      <a:lvl5pPr algn="l" rtl="0" eaLnBrk="0" fontAlgn="base" hangingPunct="0">
        <a:spcBef>
          <a:spcPct val="0"/>
        </a:spcBef>
        <a:spcAft>
          <a:spcPct val="0"/>
        </a:spcAft>
        <a:defRPr sz="4400">
          <a:solidFill>
            <a:schemeClr val="tx2"/>
          </a:solidFill>
          <a:latin typeface="Tahoma" pitchFamily="34" charset="0"/>
          <a:cs typeface="Arial" charset="0"/>
        </a:defRPr>
      </a:lvl5pPr>
      <a:lvl6pPr marL="457200" algn="l" rtl="0" fontAlgn="base">
        <a:spcBef>
          <a:spcPct val="0"/>
        </a:spcBef>
        <a:spcAft>
          <a:spcPct val="0"/>
        </a:spcAft>
        <a:defRPr sz="4400">
          <a:solidFill>
            <a:schemeClr val="tx2"/>
          </a:solidFill>
          <a:latin typeface="Tahoma" pitchFamily="34" charset="0"/>
          <a:cs typeface="Arial" charset="0"/>
        </a:defRPr>
      </a:lvl6pPr>
      <a:lvl7pPr marL="914400" algn="l" rtl="0" fontAlgn="base">
        <a:spcBef>
          <a:spcPct val="0"/>
        </a:spcBef>
        <a:spcAft>
          <a:spcPct val="0"/>
        </a:spcAft>
        <a:defRPr sz="4400">
          <a:solidFill>
            <a:schemeClr val="tx2"/>
          </a:solidFill>
          <a:latin typeface="Tahoma" pitchFamily="34" charset="0"/>
          <a:cs typeface="Arial" charset="0"/>
        </a:defRPr>
      </a:lvl7pPr>
      <a:lvl8pPr marL="1371600" algn="l" rtl="0" fontAlgn="base">
        <a:spcBef>
          <a:spcPct val="0"/>
        </a:spcBef>
        <a:spcAft>
          <a:spcPct val="0"/>
        </a:spcAft>
        <a:defRPr sz="4400">
          <a:solidFill>
            <a:schemeClr val="tx2"/>
          </a:solidFill>
          <a:latin typeface="Tahoma" pitchFamily="34" charset="0"/>
          <a:cs typeface="Arial" charset="0"/>
        </a:defRPr>
      </a:lvl8pPr>
      <a:lvl9pPr marL="1828800" algn="l" rtl="0" fontAlgn="base">
        <a:spcBef>
          <a:spcPct val="0"/>
        </a:spcBef>
        <a:spcAft>
          <a:spcPct val="0"/>
        </a:spcAft>
        <a:defRPr sz="4400">
          <a:solidFill>
            <a:schemeClr val="tx2"/>
          </a:solidFill>
          <a:latin typeface="Tahoma" pitchFamily="34" charset="0"/>
          <a:cs typeface="Arial" charset="0"/>
        </a:defRPr>
      </a:lvl9pPr>
    </p:titleStyle>
    <p:bodyStyle>
      <a:lvl1pPr marL="342900" indent="-342900" algn="l" rtl="0" eaLnBrk="0" fontAlgn="base" hangingPunct="0">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itchFamily="2" charset="2"/>
        <a:buChar char="n"/>
        <a:defRPr sz="2800">
          <a:solidFill>
            <a:schemeClr val="tx1"/>
          </a:solidFill>
          <a:latin typeface="+mn-lt"/>
          <a:cs typeface="+mn-cs"/>
        </a:defRPr>
      </a:lvl2pPr>
      <a:lvl3pPr marL="1143000" indent="-228600" algn="l" rtl="0" eaLnBrk="0" fontAlgn="base" hangingPunct="0">
        <a:spcBef>
          <a:spcPct val="20000"/>
        </a:spcBef>
        <a:spcAft>
          <a:spcPct val="0"/>
        </a:spcAft>
        <a:buClr>
          <a:schemeClr val="folHlink"/>
        </a:buClr>
        <a:buSzPct val="50000"/>
        <a:buFont typeface="Wingdings" pitchFamily="2" charset="2"/>
        <a:buChar char="n"/>
        <a:defRPr sz="2400">
          <a:solidFill>
            <a:schemeClr val="tx1"/>
          </a:solidFill>
          <a:latin typeface="+mn-lt"/>
          <a:cs typeface="+mn-cs"/>
        </a:defRPr>
      </a:lvl3pPr>
      <a:lvl4pPr marL="1600200" indent="-228600" algn="l" rtl="0" eaLnBrk="0" fontAlgn="base" hangingPunct="0">
        <a:spcBef>
          <a:spcPct val="20000"/>
        </a:spcBef>
        <a:spcAft>
          <a:spcPct val="0"/>
        </a:spcAft>
        <a:buClr>
          <a:schemeClr val="accent2"/>
        </a:buClr>
        <a:buSzPct val="55000"/>
        <a:buFont typeface="Wingdings" pitchFamily="2" charset="2"/>
        <a:buChar char="n"/>
        <a:defRPr sz="2000">
          <a:solidFill>
            <a:schemeClr val="tx1"/>
          </a:solidFill>
          <a:latin typeface="+mn-lt"/>
          <a:cs typeface="+mn-cs"/>
        </a:defRPr>
      </a:lvl4pPr>
      <a:lvl5pPr marL="2057400" indent="-228600" algn="l" rtl="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mn-lt"/>
          <a:cs typeface="+mn-cs"/>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cs typeface="+mn-cs"/>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cs typeface="+mn-cs"/>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cs typeface="+mn-cs"/>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6A505B-183F-4021-AA7B-6588833CB350}" type="datetimeFigureOut">
              <a:rPr lang="en-NZ" smtClean="0">
                <a:solidFill>
                  <a:prstClr val="black">
                    <a:tint val="75000"/>
                  </a:prstClr>
                </a:solidFill>
              </a:rPr>
              <a:pPr/>
              <a:t>6/09/2016</a:t>
            </a:fld>
            <a:endParaRPr lang="en-NZ">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DEFBB7-D044-4975-9492-A1E126ECD622}" type="slidenum">
              <a:rPr lang="en-NZ" smtClean="0">
                <a:solidFill>
                  <a:prstClr val="black">
                    <a:tint val="75000"/>
                  </a:prstClr>
                </a:solidFill>
              </a:rPr>
              <a:pPr/>
              <a:t>‹#›</a:t>
            </a:fld>
            <a:endParaRPr lang="en-NZ">
              <a:solidFill>
                <a:prstClr val="black">
                  <a:tint val="75000"/>
                </a:prstClr>
              </a:solidFill>
            </a:endParaRPr>
          </a:p>
        </p:txBody>
      </p:sp>
    </p:spTree>
    <p:extLst>
      <p:ext uri="{BB962C8B-B14F-4D97-AF65-F5344CB8AC3E}">
        <p14:creationId xmlns:p14="http://schemas.microsoft.com/office/powerpoint/2010/main" val="3667516267"/>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5C6A505B-183F-4021-AA7B-6588833CB350}" type="datetimeFigureOut">
              <a:rPr lang="en-NZ" smtClean="0"/>
              <a:t>6/09/2016</a:t>
            </a:fld>
            <a:endParaRPr lang="en-NZ"/>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n-NZ"/>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2DDEFBB7-D044-4975-9492-A1E126ECD622}" type="slidenum">
              <a:rPr lang="en-NZ" smtClean="0"/>
              <a:t>‹#›</a:t>
            </a:fld>
            <a:endParaRPr lang="en-NZ"/>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49.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49.xml"/></Relationships>
</file>

<file path=ppt/slides/_rels/slide1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4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9.xml"/></Relationships>
</file>

<file path=ppt/slides/_rels/slide1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49.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5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49.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8.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NZ" dirty="0" smtClean="0"/>
              <a:t>Pastoral Care in a Cross Cultural Context</a:t>
            </a:r>
            <a:endParaRPr lang="en-NZ" dirty="0"/>
          </a:p>
        </p:txBody>
      </p:sp>
      <p:sp>
        <p:nvSpPr>
          <p:cNvPr id="3" name="Subtitle 2"/>
          <p:cNvSpPr>
            <a:spLocks noGrp="1"/>
          </p:cNvSpPr>
          <p:nvPr>
            <p:ph type="subTitle" idx="1"/>
          </p:nvPr>
        </p:nvSpPr>
        <p:spPr/>
        <p:txBody>
          <a:bodyPr/>
          <a:lstStyle/>
          <a:p>
            <a:r>
              <a:rPr lang="en-NZ" dirty="0" smtClean="0"/>
              <a:t>ISANA Professional Development 2016</a:t>
            </a:r>
            <a:endParaRPr lang="en-NZ" dirty="0"/>
          </a:p>
        </p:txBody>
      </p:sp>
    </p:spTree>
    <p:extLst>
      <p:ext uri="{BB962C8B-B14F-4D97-AF65-F5344CB8AC3E}">
        <p14:creationId xmlns:p14="http://schemas.microsoft.com/office/powerpoint/2010/main" val="27605456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a:xfrm>
            <a:off x="1475656" y="-242888"/>
            <a:ext cx="6336704" cy="1462088"/>
          </a:xfrm>
        </p:spPr>
        <p:txBody>
          <a:bodyPr/>
          <a:lstStyle/>
          <a:p>
            <a:pPr algn="ctr" eaLnBrk="1" hangingPunct="1"/>
            <a:r>
              <a:rPr lang="en-US" altLang="en-US" sz="3200" dirty="0" smtClean="0"/>
              <a:t>Cultural Competency at an Individual  Level</a:t>
            </a:r>
            <a:endParaRPr lang="en-AU" altLang="en-US" sz="3200" dirty="0" smtClean="0"/>
          </a:p>
        </p:txBody>
      </p:sp>
      <p:sp>
        <p:nvSpPr>
          <p:cNvPr id="110595" name="Rectangle 3"/>
          <p:cNvSpPr>
            <a:spLocks noGrp="1" noChangeArrowheads="1"/>
          </p:cNvSpPr>
          <p:nvPr>
            <p:ph type="body" idx="1"/>
          </p:nvPr>
        </p:nvSpPr>
        <p:spPr>
          <a:xfrm>
            <a:off x="684213" y="2133600"/>
            <a:ext cx="8153400" cy="4114800"/>
          </a:xfrm>
        </p:spPr>
        <p:txBody>
          <a:bodyPr/>
          <a:lstStyle/>
          <a:p>
            <a:pPr eaLnBrk="1" hangingPunct="1">
              <a:lnSpc>
                <a:spcPct val="90000"/>
              </a:lnSpc>
            </a:pPr>
            <a:r>
              <a:rPr lang="en-US" altLang="en-US" sz="2800" i="1" dirty="0" smtClean="0"/>
              <a:t>Cultural competence requires an awareness of cultural diversity and the ability to function effectively, and respectfully, when </a:t>
            </a:r>
            <a:r>
              <a:rPr lang="en-US" altLang="en-US" sz="2800" i="1" dirty="0" err="1" smtClean="0"/>
              <a:t>workingn</a:t>
            </a:r>
            <a:r>
              <a:rPr lang="en-US" altLang="en-US" sz="2800" i="1" dirty="0" smtClean="0"/>
              <a:t> with and interacting with people of different cultural backgrounds. Cultural competence means a practitioner has the attitudes, skills and knowledge needed to achieve this.</a:t>
            </a:r>
          </a:p>
          <a:p>
            <a:pPr lvl="1" eaLnBrk="1" hangingPunct="1">
              <a:lnSpc>
                <a:spcPct val="90000"/>
              </a:lnSpc>
            </a:pPr>
            <a:r>
              <a:rPr lang="en-US" altLang="en-US" sz="2400" dirty="0" smtClean="0"/>
              <a:t>Adapted from Adams, 2011</a:t>
            </a:r>
            <a:endParaRPr lang="en-AU" altLang="en-US" sz="2400" dirty="0" smtClean="0"/>
          </a:p>
        </p:txBody>
      </p:sp>
    </p:spTree>
    <p:extLst>
      <p:ext uri="{BB962C8B-B14F-4D97-AF65-F5344CB8AC3E}">
        <p14:creationId xmlns:p14="http://schemas.microsoft.com/office/powerpoint/2010/main" val="254113625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1059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0" presetClass="entr" presetSubtype="0" fill="hold" grpId="0" nodeType="clickEffect">
                                  <p:stCondLst>
                                    <p:cond delay="0"/>
                                  </p:stCondLst>
                                  <p:childTnLst>
                                    <p:set>
                                      <p:cBhvr>
                                        <p:cTn id="10" dur="1" fill="hold">
                                          <p:stCondLst>
                                            <p:cond delay="0"/>
                                          </p:stCondLst>
                                        </p:cTn>
                                        <p:tgtEl>
                                          <p:spTgt spid="110595">
                                            <p:txEl>
                                              <p:pRg st="0" end="0"/>
                                            </p:txEl>
                                          </p:spTgt>
                                        </p:tgtEl>
                                        <p:attrNameLst>
                                          <p:attrName>style.visibility</p:attrName>
                                        </p:attrNameLst>
                                      </p:cBhvr>
                                      <p:to>
                                        <p:strVal val="visible"/>
                                      </p:to>
                                    </p:set>
                                    <p:animEffect transition="in" filter="wedge">
                                      <p:cBhvr>
                                        <p:cTn id="11" dur="2000"/>
                                        <p:tgtEl>
                                          <p:spTgt spid="110595">
                                            <p:txEl>
                                              <p:pRg st="0" end="0"/>
                                            </p:txEl>
                                          </p:spTgt>
                                        </p:tgtEl>
                                      </p:cBhvr>
                                    </p:animEffect>
                                  </p:childTnLst>
                                </p:cTn>
                              </p:par>
                              <p:par>
                                <p:cTn id="12" presetID="20" presetClass="entr" presetSubtype="0" fill="hold" grpId="0" nodeType="withEffect">
                                  <p:stCondLst>
                                    <p:cond delay="0"/>
                                  </p:stCondLst>
                                  <p:childTnLst>
                                    <p:set>
                                      <p:cBhvr>
                                        <p:cTn id="13" dur="1" fill="hold">
                                          <p:stCondLst>
                                            <p:cond delay="0"/>
                                          </p:stCondLst>
                                        </p:cTn>
                                        <p:tgtEl>
                                          <p:spTgt spid="110595">
                                            <p:txEl>
                                              <p:pRg st="1" end="1"/>
                                            </p:txEl>
                                          </p:spTgt>
                                        </p:tgtEl>
                                        <p:attrNameLst>
                                          <p:attrName>style.visibility</p:attrName>
                                        </p:attrNameLst>
                                      </p:cBhvr>
                                      <p:to>
                                        <p:strVal val="visible"/>
                                      </p:to>
                                    </p:set>
                                    <p:animEffect transition="in" filter="wedge">
                                      <p:cBhvr>
                                        <p:cTn id="14" dur="2000"/>
                                        <p:tgtEl>
                                          <p:spTgt spid="11059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594" grpId="0"/>
      <p:bldP spid="11059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8291264" cy="1066130"/>
          </a:xfrm>
        </p:spPr>
        <p:txBody>
          <a:bodyPr>
            <a:noAutofit/>
          </a:bodyPr>
          <a:lstStyle/>
          <a:p>
            <a:r>
              <a:rPr lang="en-NZ" sz="4400" b="1" dirty="0" smtClean="0">
                <a:solidFill>
                  <a:srgbClr val="0070C0"/>
                </a:solidFill>
              </a:rPr>
              <a:t>Towards Intercultural </a:t>
            </a:r>
            <a:br>
              <a:rPr lang="en-NZ" sz="4400" b="1" dirty="0" smtClean="0">
                <a:solidFill>
                  <a:srgbClr val="0070C0"/>
                </a:solidFill>
              </a:rPr>
            </a:br>
            <a:r>
              <a:rPr lang="en-NZ" sz="4400" b="1" dirty="0" smtClean="0">
                <a:solidFill>
                  <a:srgbClr val="0070C0"/>
                </a:solidFill>
              </a:rPr>
              <a:t>Competence</a:t>
            </a:r>
            <a:endParaRPr lang="en-NZ" sz="4400" b="1" dirty="0">
              <a:solidFill>
                <a:srgbClr val="0070C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62639323"/>
              </p:ext>
            </p:extLst>
          </p:nvPr>
        </p:nvGraphicFramePr>
        <p:xfrm>
          <a:off x="0" y="0"/>
          <a:ext cx="9036496"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51359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Applying Cross Cultural Competencies</a:t>
            </a:r>
            <a:endParaRPr lang="en-NZ" dirty="0"/>
          </a:p>
        </p:txBody>
      </p:sp>
      <p:sp>
        <p:nvSpPr>
          <p:cNvPr id="3" name="Content Placeholder 2"/>
          <p:cNvSpPr>
            <a:spLocks noGrp="1"/>
          </p:cNvSpPr>
          <p:nvPr>
            <p:ph idx="1"/>
          </p:nvPr>
        </p:nvSpPr>
        <p:spPr/>
        <p:txBody>
          <a:bodyPr/>
          <a:lstStyle/>
          <a:p>
            <a:r>
              <a:rPr lang="en-NZ" dirty="0" smtClean="0"/>
              <a:t>Understanding how actions contribute to socially cohesive behaviour</a:t>
            </a:r>
          </a:p>
          <a:p>
            <a:r>
              <a:rPr lang="en-NZ" dirty="0" smtClean="0"/>
              <a:t>Understanding how structures,  programmes. Policies and procedures  contribute to a socially cohesive society </a:t>
            </a:r>
          </a:p>
          <a:p>
            <a:r>
              <a:rPr lang="en-NZ" dirty="0" smtClean="0"/>
              <a:t>Knowingly preparing in advance to enhance Outcomes related to the above</a:t>
            </a:r>
            <a:endParaRPr lang="en-NZ" dirty="0"/>
          </a:p>
        </p:txBody>
      </p:sp>
    </p:spTree>
    <p:extLst>
      <p:ext uri="{BB962C8B-B14F-4D97-AF65-F5344CB8AC3E}">
        <p14:creationId xmlns:p14="http://schemas.microsoft.com/office/powerpoint/2010/main" val="2392388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3"/>
          <p:cNvSpPr>
            <a:spLocks noGrp="1" noChangeArrowheads="1"/>
          </p:cNvSpPr>
          <p:nvPr>
            <p:ph type="body" idx="1"/>
          </p:nvPr>
        </p:nvSpPr>
        <p:spPr/>
        <p:txBody>
          <a:bodyPr/>
          <a:lstStyle/>
          <a:p>
            <a:pPr eaLnBrk="1" hangingPunct="1">
              <a:lnSpc>
                <a:spcPct val="80000"/>
              </a:lnSpc>
            </a:pPr>
            <a:r>
              <a:rPr lang="en-GB" altLang="en-US" sz="2800" b="1" smtClean="0"/>
              <a:t>BELONGING AND PARTICIPATION</a:t>
            </a:r>
          </a:p>
          <a:p>
            <a:pPr lvl="1" eaLnBrk="1" hangingPunct="1">
              <a:lnSpc>
                <a:spcPct val="80000"/>
              </a:lnSpc>
            </a:pPr>
            <a:r>
              <a:rPr lang="en-GB" altLang="en-US" sz="2400" smtClean="0"/>
              <a:t> A sense of </a:t>
            </a:r>
            <a:r>
              <a:rPr lang="en-GB" altLang="en-US" sz="2400" b="1" smtClean="0"/>
              <a:t>belonging </a:t>
            </a:r>
            <a:r>
              <a:rPr lang="en-GB" altLang="en-US" sz="2400" smtClean="0"/>
              <a:t>derives from being part of the wider community, trusting in other people, and having a common respect for the rule of law and for civil and human</a:t>
            </a:r>
          </a:p>
          <a:p>
            <a:pPr lvl="1" eaLnBrk="1" hangingPunct="1">
              <a:lnSpc>
                <a:spcPct val="80000"/>
              </a:lnSpc>
            </a:pPr>
            <a:r>
              <a:rPr lang="en-GB" altLang="en-US" sz="2400" b="1" smtClean="0"/>
              <a:t>Participation </a:t>
            </a:r>
            <a:r>
              <a:rPr lang="en-GB" altLang="en-US" sz="2400" smtClean="0"/>
              <a:t>includes involvement in economic and social (cultural, religious, leisure) activities, in the workplace, family and community settings, in groups and organisations, and in political and civic life (such as voting, or standing for election to a school board of trustees).</a:t>
            </a:r>
          </a:p>
          <a:p>
            <a:pPr lvl="1" eaLnBrk="1" hangingPunct="1">
              <a:lnSpc>
                <a:spcPct val="80000"/>
              </a:lnSpc>
              <a:buFont typeface="Wingdings" pitchFamily="2" charset="2"/>
              <a:buNone/>
            </a:pPr>
            <a:r>
              <a:rPr lang="en-GB" altLang="en-US" sz="2400" smtClean="0"/>
              <a:t>					Jensen 1998</a:t>
            </a:r>
          </a:p>
          <a:p>
            <a:pPr eaLnBrk="1" hangingPunct="1">
              <a:lnSpc>
                <a:spcPct val="80000"/>
              </a:lnSpc>
            </a:pPr>
            <a:endParaRPr lang="en-GB" altLang="en-US" sz="2800" smtClean="0"/>
          </a:p>
        </p:txBody>
      </p:sp>
      <p:sp>
        <p:nvSpPr>
          <p:cNvPr id="34819" name="Rectangle 4"/>
          <p:cNvSpPr>
            <a:spLocks noGrp="1" noChangeArrowheads="1"/>
          </p:cNvSpPr>
          <p:nvPr>
            <p:ph type="title"/>
          </p:nvPr>
        </p:nvSpPr>
        <p:spPr/>
        <p:txBody>
          <a:bodyPr/>
          <a:lstStyle/>
          <a:p>
            <a:pPr eaLnBrk="1" hangingPunct="1"/>
            <a:r>
              <a:rPr lang="en-NZ" altLang="en-US" dirty="0" smtClean="0"/>
              <a:t>Elements of a Socially Cohesive Behaviour:</a:t>
            </a:r>
            <a:endParaRPr lang="en-GB" altLang="en-US" dirty="0" smtClean="0"/>
          </a:p>
        </p:txBody>
      </p:sp>
    </p:spTree>
    <p:extLst>
      <p:ext uri="{BB962C8B-B14F-4D97-AF65-F5344CB8AC3E}">
        <p14:creationId xmlns:p14="http://schemas.microsoft.com/office/powerpoint/2010/main" val="294844294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4818">
                                            <p:txEl>
                                              <p:pRg st="0" end="0"/>
                                            </p:txEl>
                                          </p:spTgt>
                                        </p:tgtEl>
                                        <p:attrNameLst>
                                          <p:attrName>style.visibility</p:attrName>
                                        </p:attrNameLst>
                                      </p:cBhvr>
                                      <p:to>
                                        <p:strVal val="visible"/>
                                      </p:to>
                                    </p:set>
                                    <p:animEffect transition="in" filter="fade">
                                      <p:cBhvr>
                                        <p:cTn id="7" dur="1000"/>
                                        <p:tgtEl>
                                          <p:spTgt spid="34818">
                                            <p:txEl>
                                              <p:pRg st="0" end="0"/>
                                            </p:txEl>
                                          </p:spTgt>
                                        </p:tgtEl>
                                      </p:cBhvr>
                                    </p:animEffect>
                                    <p:anim calcmode="lin" valueType="num">
                                      <p:cBhvr>
                                        <p:cTn id="8" dur="1000" fill="hold"/>
                                        <p:tgtEl>
                                          <p:spTgt spid="3481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481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4818">
                                            <p:txEl>
                                              <p:pRg st="1" end="1"/>
                                            </p:txEl>
                                          </p:spTgt>
                                        </p:tgtEl>
                                        <p:attrNameLst>
                                          <p:attrName>style.visibility</p:attrName>
                                        </p:attrNameLst>
                                      </p:cBhvr>
                                      <p:to>
                                        <p:strVal val="visible"/>
                                      </p:to>
                                    </p:set>
                                    <p:animEffect transition="in" filter="fade">
                                      <p:cBhvr>
                                        <p:cTn id="14" dur="1000"/>
                                        <p:tgtEl>
                                          <p:spTgt spid="34818">
                                            <p:txEl>
                                              <p:pRg st="1" end="1"/>
                                            </p:txEl>
                                          </p:spTgt>
                                        </p:tgtEl>
                                      </p:cBhvr>
                                    </p:animEffect>
                                    <p:anim calcmode="lin" valueType="num">
                                      <p:cBhvr>
                                        <p:cTn id="15" dur="1000" fill="hold"/>
                                        <p:tgtEl>
                                          <p:spTgt spid="34818">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481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4818">
                                            <p:txEl>
                                              <p:pRg st="2" end="2"/>
                                            </p:txEl>
                                          </p:spTgt>
                                        </p:tgtEl>
                                        <p:attrNameLst>
                                          <p:attrName>style.visibility</p:attrName>
                                        </p:attrNameLst>
                                      </p:cBhvr>
                                      <p:to>
                                        <p:strVal val="visible"/>
                                      </p:to>
                                    </p:set>
                                    <p:animEffect transition="in" filter="fade">
                                      <p:cBhvr>
                                        <p:cTn id="21" dur="1000"/>
                                        <p:tgtEl>
                                          <p:spTgt spid="34818">
                                            <p:txEl>
                                              <p:pRg st="2" end="2"/>
                                            </p:txEl>
                                          </p:spTgt>
                                        </p:tgtEl>
                                      </p:cBhvr>
                                    </p:animEffect>
                                    <p:anim calcmode="lin" valueType="num">
                                      <p:cBhvr>
                                        <p:cTn id="22" dur="1000" fill="hold"/>
                                        <p:tgtEl>
                                          <p:spTgt spid="34818">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4818">
                                            <p:txEl>
                                              <p:pRg st="2" end="2"/>
                                            </p:txEl>
                                          </p:spTgt>
                                        </p:tgtEl>
                                        <p:attrNameLst>
                                          <p:attrName>ppt_y</p:attrName>
                                        </p:attrNameLst>
                                      </p:cBhvr>
                                      <p:tavLst>
                                        <p:tav tm="0">
                                          <p:val>
                                            <p:strVal val="#ppt_y+.1"/>
                                          </p:val>
                                        </p:tav>
                                        <p:tav tm="100000">
                                          <p:val>
                                            <p:strVal val="#ppt_y"/>
                                          </p:val>
                                        </p:tav>
                                      </p:tavLst>
                                    </p:anim>
                                  </p:childTnLst>
                                </p:cTn>
                              </p:par>
                            </p:childTnLst>
                          </p:cTn>
                        </p:par>
                        <p:par>
                          <p:cTn id="24" fill="hold" nodeType="afterGroup">
                            <p:stCondLst>
                              <p:cond delay="1000"/>
                            </p:stCondLst>
                            <p:childTnLst>
                              <p:par>
                                <p:cTn id="25" presetID="42" presetClass="entr" presetSubtype="0" fill="hold" grpId="0" nodeType="afterEffect">
                                  <p:stCondLst>
                                    <p:cond delay="0"/>
                                  </p:stCondLst>
                                  <p:childTnLst>
                                    <p:set>
                                      <p:cBhvr>
                                        <p:cTn id="26" dur="1" fill="hold">
                                          <p:stCondLst>
                                            <p:cond delay="0"/>
                                          </p:stCondLst>
                                        </p:cTn>
                                        <p:tgtEl>
                                          <p:spTgt spid="34818">
                                            <p:txEl>
                                              <p:pRg st="3" end="3"/>
                                            </p:txEl>
                                          </p:spTgt>
                                        </p:tgtEl>
                                        <p:attrNameLst>
                                          <p:attrName>style.visibility</p:attrName>
                                        </p:attrNameLst>
                                      </p:cBhvr>
                                      <p:to>
                                        <p:strVal val="visible"/>
                                      </p:to>
                                    </p:set>
                                    <p:animEffect transition="in" filter="fade">
                                      <p:cBhvr>
                                        <p:cTn id="27" dur="1000"/>
                                        <p:tgtEl>
                                          <p:spTgt spid="34818">
                                            <p:txEl>
                                              <p:pRg st="3" end="3"/>
                                            </p:txEl>
                                          </p:spTgt>
                                        </p:tgtEl>
                                      </p:cBhvr>
                                    </p:animEffect>
                                    <p:anim calcmode="lin" valueType="num">
                                      <p:cBhvr>
                                        <p:cTn id="28" dur="1000" fill="hold"/>
                                        <p:tgtEl>
                                          <p:spTgt spid="34818">
                                            <p:txEl>
                                              <p:pRg st="3" end="3"/>
                                            </p:txEl>
                                          </p:spTgt>
                                        </p:tgtEl>
                                        <p:attrNameLst>
                                          <p:attrName>ppt_x</p:attrName>
                                        </p:attrNameLst>
                                      </p:cBhvr>
                                      <p:tavLst>
                                        <p:tav tm="0">
                                          <p:val>
                                            <p:strVal val="#ppt_x"/>
                                          </p:val>
                                        </p:tav>
                                        <p:tav tm="100000">
                                          <p:val>
                                            <p:strVal val="#ppt_x"/>
                                          </p:val>
                                        </p:tav>
                                      </p:tavLst>
                                    </p:anim>
                                    <p:anim calcmode="lin" valueType="num">
                                      <p:cBhvr>
                                        <p:cTn id="29" dur="1000" fill="hold"/>
                                        <p:tgtEl>
                                          <p:spTgt spid="34818">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NZ" altLang="en-US" smtClean="0"/>
              <a:t>Conditions for a Socially Cohesive Society:</a:t>
            </a:r>
            <a:endParaRPr lang="en-GB" altLang="en-US" smtClean="0"/>
          </a:p>
        </p:txBody>
      </p:sp>
      <p:sp>
        <p:nvSpPr>
          <p:cNvPr id="35843" name="Rectangle 3"/>
          <p:cNvSpPr>
            <a:spLocks noGrp="1" noChangeArrowheads="1"/>
          </p:cNvSpPr>
          <p:nvPr>
            <p:ph type="body" idx="1"/>
          </p:nvPr>
        </p:nvSpPr>
        <p:spPr/>
        <p:txBody>
          <a:bodyPr/>
          <a:lstStyle/>
          <a:p>
            <a:pPr eaLnBrk="1" hangingPunct="1">
              <a:lnSpc>
                <a:spcPct val="90000"/>
              </a:lnSpc>
            </a:pPr>
            <a:r>
              <a:rPr lang="en-GB" altLang="en-US" sz="2400" b="1" smtClean="0"/>
              <a:t>Legitimacy </a:t>
            </a:r>
            <a:r>
              <a:rPr lang="en-GB" altLang="en-US" sz="2400" smtClean="0"/>
              <a:t>includes confidence in public institutions that act to protect rights and interests, the mediation of conflicts, and institutional responsiveness.</a:t>
            </a:r>
          </a:p>
          <a:p>
            <a:pPr eaLnBrk="1" hangingPunct="1">
              <a:lnSpc>
                <a:spcPct val="90000"/>
              </a:lnSpc>
            </a:pPr>
            <a:r>
              <a:rPr lang="en-GB" altLang="en-US" sz="2400" b="1" smtClean="0"/>
              <a:t>Inclusion </a:t>
            </a:r>
            <a:r>
              <a:rPr lang="en-GB" altLang="en-US" sz="2400" smtClean="0"/>
              <a:t>involves equity of opportunities and of outcomes, with regard to labour market participation, income, access to education and training, social benefits, health services and housing. </a:t>
            </a:r>
          </a:p>
          <a:p>
            <a:pPr eaLnBrk="1" hangingPunct="1">
              <a:lnSpc>
                <a:spcPct val="90000"/>
              </a:lnSpc>
            </a:pPr>
            <a:r>
              <a:rPr lang="en-GB" altLang="en-US" sz="2400" b="1" smtClean="0"/>
              <a:t>Recognition </a:t>
            </a:r>
            <a:r>
              <a:rPr lang="en-GB" altLang="en-US" sz="2400" smtClean="0"/>
              <a:t>involves all groups, including the host country, valuing diversity and respecting differences, protection from discrimination and harassment, and a sense of safety.</a:t>
            </a:r>
          </a:p>
          <a:p>
            <a:pPr eaLnBrk="1" hangingPunct="1">
              <a:lnSpc>
                <a:spcPct val="90000"/>
              </a:lnSpc>
            </a:pPr>
            <a:endParaRPr lang="en-GB" altLang="en-US" sz="2400" smtClean="0"/>
          </a:p>
        </p:txBody>
      </p:sp>
    </p:spTree>
    <p:extLst>
      <p:ext uri="{BB962C8B-B14F-4D97-AF65-F5344CB8AC3E}">
        <p14:creationId xmlns:p14="http://schemas.microsoft.com/office/powerpoint/2010/main" val="261006452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5843">
                                            <p:txEl>
                                              <p:pRg st="0" end="0"/>
                                            </p:txEl>
                                          </p:spTgt>
                                        </p:tgtEl>
                                        <p:attrNameLst>
                                          <p:attrName>style.visibility</p:attrName>
                                        </p:attrNameLst>
                                      </p:cBhvr>
                                      <p:to>
                                        <p:strVal val="visible"/>
                                      </p:to>
                                    </p:set>
                                    <p:animEffect transition="in" filter="fade">
                                      <p:cBhvr>
                                        <p:cTn id="7" dur="1000"/>
                                        <p:tgtEl>
                                          <p:spTgt spid="35843">
                                            <p:txEl>
                                              <p:pRg st="0" end="0"/>
                                            </p:txEl>
                                          </p:spTgt>
                                        </p:tgtEl>
                                      </p:cBhvr>
                                    </p:animEffect>
                                    <p:anim calcmode="lin" valueType="num">
                                      <p:cBhvr>
                                        <p:cTn id="8" dur="1000" fill="hold"/>
                                        <p:tgtEl>
                                          <p:spTgt spid="3584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584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5843">
                                            <p:txEl>
                                              <p:pRg st="1" end="1"/>
                                            </p:txEl>
                                          </p:spTgt>
                                        </p:tgtEl>
                                        <p:attrNameLst>
                                          <p:attrName>style.visibility</p:attrName>
                                        </p:attrNameLst>
                                      </p:cBhvr>
                                      <p:to>
                                        <p:strVal val="visible"/>
                                      </p:to>
                                    </p:set>
                                    <p:animEffect transition="in" filter="fade">
                                      <p:cBhvr>
                                        <p:cTn id="14" dur="1000"/>
                                        <p:tgtEl>
                                          <p:spTgt spid="35843">
                                            <p:txEl>
                                              <p:pRg st="1" end="1"/>
                                            </p:txEl>
                                          </p:spTgt>
                                        </p:tgtEl>
                                      </p:cBhvr>
                                    </p:animEffect>
                                    <p:anim calcmode="lin" valueType="num">
                                      <p:cBhvr>
                                        <p:cTn id="15" dur="1000" fill="hold"/>
                                        <p:tgtEl>
                                          <p:spTgt spid="3584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584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5843">
                                            <p:txEl>
                                              <p:pRg st="2" end="2"/>
                                            </p:txEl>
                                          </p:spTgt>
                                        </p:tgtEl>
                                        <p:attrNameLst>
                                          <p:attrName>style.visibility</p:attrName>
                                        </p:attrNameLst>
                                      </p:cBhvr>
                                      <p:to>
                                        <p:strVal val="visible"/>
                                      </p:to>
                                    </p:set>
                                    <p:animEffect transition="in" filter="fade">
                                      <p:cBhvr>
                                        <p:cTn id="21" dur="1000"/>
                                        <p:tgtEl>
                                          <p:spTgt spid="35843">
                                            <p:txEl>
                                              <p:pRg st="2" end="2"/>
                                            </p:txEl>
                                          </p:spTgt>
                                        </p:tgtEl>
                                      </p:cBhvr>
                                    </p:animEffect>
                                    <p:anim calcmode="lin" valueType="num">
                                      <p:cBhvr>
                                        <p:cTn id="22" dur="1000" fill="hold"/>
                                        <p:tgtEl>
                                          <p:spTgt spid="3584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584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International Student Cycle</a:t>
            </a:r>
            <a:endParaRPr lang="en-NZ" dirty="0"/>
          </a:p>
        </p:txBody>
      </p:sp>
      <p:sp>
        <p:nvSpPr>
          <p:cNvPr id="3" name="Content Placeholder 2"/>
          <p:cNvSpPr>
            <a:spLocks noGrp="1"/>
          </p:cNvSpPr>
          <p:nvPr>
            <p:ph idx="1"/>
          </p:nvPr>
        </p:nvSpPr>
        <p:spPr/>
        <p:txBody>
          <a:bodyPr/>
          <a:lstStyle/>
          <a:p>
            <a:endParaRPr lang="en-NZ"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60525" y="2043113"/>
            <a:ext cx="6295851" cy="3906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36058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nodePh="1">
                                  <p:stCondLst>
                                    <p:cond delay="0"/>
                                  </p:stCondLst>
                                  <p:endCondLst>
                                    <p:cond evt="begin" delay="0">
                                      <p:tn val="5"/>
                                    </p:cond>
                                  </p:end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International Student Cycle</a:t>
            </a:r>
            <a:endParaRPr lang="en-NZ" dirty="0"/>
          </a:p>
        </p:txBody>
      </p:sp>
      <p:pic>
        <p:nvPicPr>
          <p:cNvPr id="2050"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tretch>
            <a:fillRect/>
          </a:stretch>
        </p:blipFill>
        <p:spPr bwMode="auto">
          <a:xfrm>
            <a:off x="2037811" y="1600200"/>
            <a:ext cx="5068377"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401953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Understand How Things Contribute </a:t>
            </a:r>
            <a:endParaRPr lang="en-NZ" dirty="0"/>
          </a:p>
        </p:txBody>
      </p:sp>
      <p:graphicFrame>
        <p:nvGraphicFramePr>
          <p:cNvPr id="4" name="Content Placeholder 3"/>
          <p:cNvGraphicFramePr>
            <a:graphicFrameLocks noGrp="1"/>
          </p:cNvGraphicFramePr>
          <p:nvPr>
            <p:ph idx="1"/>
          </p:nvPr>
        </p:nvGraphicFramePr>
        <p:xfrm>
          <a:off x="1869577" y="1600042"/>
          <a:ext cx="5404846" cy="4526280"/>
        </p:xfrm>
        <a:graphic>
          <a:graphicData uri="http://schemas.openxmlformats.org/drawingml/2006/table">
            <a:tbl>
              <a:tblPr firstRow="1" firstCol="1" lastRow="1" lastCol="1" bandRow="1" bandCol="1"/>
              <a:tblGrid>
                <a:gridCol w="1812480"/>
                <a:gridCol w="1945186"/>
                <a:gridCol w="1647180"/>
              </a:tblGrid>
              <a:tr h="502885">
                <a:tc>
                  <a:txBody>
                    <a:bodyPr/>
                    <a:lstStyle/>
                    <a:p>
                      <a:pPr>
                        <a:lnSpc>
                          <a:spcPct val="150000"/>
                        </a:lnSpc>
                        <a:spcAft>
                          <a:spcPts val="0"/>
                        </a:spcAft>
                      </a:pPr>
                      <a:r>
                        <a:rPr lang="en-NZ" sz="1100" b="1">
                          <a:effectLst/>
                          <a:latin typeface="Calibri"/>
                          <a:ea typeface="Times New Roman"/>
                        </a:rPr>
                        <a:t>Jensen’s Stages of Social Cohesion</a:t>
                      </a:r>
                      <a:endParaRPr lang="en-NZ" sz="1100">
                        <a:effectLst/>
                        <a:latin typeface="Times New Roman"/>
                        <a:ea typeface="Times New Roman"/>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NZ" sz="1100" b="1">
                          <a:effectLst/>
                          <a:latin typeface="Calibri"/>
                          <a:ea typeface="Times New Roman"/>
                        </a:rPr>
                        <a:t>Stages of International Student Life Cycle</a:t>
                      </a:r>
                      <a:endParaRPr lang="en-NZ" sz="1100">
                        <a:effectLst/>
                        <a:latin typeface="Times New Roman"/>
                        <a:ea typeface="Times New Roman"/>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NZ" sz="1100" b="1">
                          <a:effectLst/>
                          <a:latin typeface="Calibri"/>
                          <a:ea typeface="Times New Roman"/>
                        </a:rPr>
                        <a:t>Aim</a:t>
                      </a:r>
                      <a:endParaRPr lang="en-NZ" sz="1100">
                        <a:effectLst/>
                        <a:latin typeface="Times New Roman"/>
                        <a:ea typeface="Times New Roman"/>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54327">
                <a:tc>
                  <a:txBody>
                    <a:bodyPr/>
                    <a:lstStyle/>
                    <a:p>
                      <a:pPr>
                        <a:lnSpc>
                          <a:spcPct val="150000"/>
                        </a:lnSpc>
                        <a:spcAft>
                          <a:spcPts val="0"/>
                        </a:spcAft>
                      </a:pPr>
                      <a:r>
                        <a:rPr lang="en-NZ" sz="1100">
                          <a:effectLst/>
                          <a:latin typeface="Calibri"/>
                          <a:ea typeface="Times New Roman"/>
                        </a:rPr>
                        <a:t>Belonging</a:t>
                      </a:r>
                      <a:endParaRPr lang="en-NZ" sz="1100">
                        <a:effectLst/>
                        <a:latin typeface="Times New Roman"/>
                        <a:ea typeface="Times New Roman"/>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NZ" sz="1100">
                          <a:effectLst/>
                          <a:latin typeface="Calibri"/>
                          <a:ea typeface="Times New Roman"/>
                        </a:rPr>
                        <a:t>Arrival and Orientation</a:t>
                      </a:r>
                      <a:endParaRPr lang="en-NZ" sz="1100">
                        <a:effectLst/>
                        <a:latin typeface="Times New Roman"/>
                        <a:ea typeface="Times New Roman"/>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NZ" sz="1100">
                          <a:effectLst/>
                          <a:latin typeface="Calibri"/>
                          <a:ea typeface="Times New Roman"/>
                        </a:rPr>
                        <a:t>Prepare and Welcome new international students</a:t>
                      </a:r>
                      <a:endParaRPr lang="en-NZ" sz="1100">
                        <a:effectLst/>
                        <a:latin typeface="Times New Roman"/>
                        <a:ea typeface="Times New Roman"/>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54327">
                <a:tc>
                  <a:txBody>
                    <a:bodyPr/>
                    <a:lstStyle/>
                    <a:p>
                      <a:pPr>
                        <a:lnSpc>
                          <a:spcPct val="150000"/>
                        </a:lnSpc>
                        <a:spcAft>
                          <a:spcPts val="0"/>
                        </a:spcAft>
                      </a:pPr>
                      <a:r>
                        <a:rPr lang="en-NZ" sz="1100">
                          <a:effectLst/>
                          <a:latin typeface="Calibri"/>
                          <a:ea typeface="Times New Roman"/>
                        </a:rPr>
                        <a:t>Participation</a:t>
                      </a:r>
                      <a:endParaRPr lang="en-NZ" sz="1100">
                        <a:effectLst/>
                        <a:latin typeface="Times New Roman"/>
                        <a:ea typeface="Times New Roman"/>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NZ" sz="1100">
                          <a:effectLst/>
                          <a:latin typeface="Calibri"/>
                          <a:ea typeface="Times New Roman"/>
                        </a:rPr>
                        <a:t>Teaching and Learning</a:t>
                      </a:r>
                      <a:endParaRPr lang="en-NZ" sz="1100">
                        <a:effectLst/>
                        <a:latin typeface="Times New Roman"/>
                        <a:ea typeface="Times New Roman"/>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NZ" sz="1100">
                          <a:effectLst/>
                          <a:latin typeface="Calibri"/>
                          <a:ea typeface="Times New Roman"/>
                        </a:rPr>
                        <a:t>Enable new international students in class to participate</a:t>
                      </a:r>
                      <a:endParaRPr lang="en-NZ" sz="1100">
                        <a:effectLst/>
                        <a:latin typeface="Times New Roman"/>
                        <a:ea typeface="Times New Roman"/>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05770">
                <a:tc>
                  <a:txBody>
                    <a:bodyPr/>
                    <a:lstStyle/>
                    <a:p>
                      <a:pPr>
                        <a:lnSpc>
                          <a:spcPct val="150000"/>
                        </a:lnSpc>
                        <a:spcAft>
                          <a:spcPts val="0"/>
                        </a:spcAft>
                      </a:pPr>
                      <a:r>
                        <a:rPr lang="en-NZ" sz="1100">
                          <a:effectLst/>
                          <a:latin typeface="Calibri"/>
                          <a:ea typeface="Times New Roman"/>
                        </a:rPr>
                        <a:t>Inclusion</a:t>
                      </a:r>
                      <a:endParaRPr lang="en-NZ" sz="1100">
                        <a:effectLst/>
                        <a:latin typeface="Times New Roman"/>
                        <a:ea typeface="Times New Roman"/>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NZ" sz="1100">
                          <a:effectLst/>
                          <a:latin typeface="Calibri"/>
                          <a:ea typeface="Times New Roman"/>
                        </a:rPr>
                        <a:t>Teaching and Learning</a:t>
                      </a:r>
                      <a:endParaRPr lang="en-NZ" sz="1100">
                        <a:effectLst/>
                        <a:latin typeface="Times New Roman"/>
                        <a:ea typeface="Times New Roman"/>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NZ" sz="1100">
                          <a:effectLst/>
                          <a:latin typeface="Calibri"/>
                          <a:ea typeface="Times New Roman"/>
                        </a:rPr>
                        <a:t>Enable new international students in class to participate and be included.</a:t>
                      </a:r>
                      <a:endParaRPr lang="en-NZ" sz="1100">
                        <a:effectLst/>
                        <a:latin typeface="Times New Roman"/>
                        <a:ea typeface="Times New Roman"/>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2885">
                <a:tc>
                  <a:txBody>
                    <a:bodyPr/>
                    <a:lstStyle/>
                    <a:p>
                      <a:pPr>
                        <a:lnSpc>
                          <a:spcPct val="150000"/>
                        </a:lnSpc>
                        <a:spcAft>
                          <a:spcPts val="0"/>
                        </a:spcAft>
                      </a:pPr>
                      <a:r>
                        <a:rPr lang="en-NZ" sz="1100">
                          <a:effectLst/>
                          <a:latin typeface="Calibri"/>
                          <a:ea typeface="Times New Roman"/>
                        </a:rPr>
                        <a:t>Recognition</a:t>
                      </a:r>
                      <a:endParaRPr lang="en-NZ" sz="1100">
                        <a:effectLst/>
                        <a:latin typeface="Times New Roman"/>
                        <a:ea typeface="Times New Roman"/>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NZ" sz="1100">
                          <a:effectLst/>
                          <a:latin typeface="Calibri"/>
                          <a:ea typeface="Times New Roman"/>
                        </a:rPr>
                        <a:t>Living</a:t>
                      </a:r>
                      <a:endParaRPr lang="en-NZ" sz="1100">
                        <a:effectLst/>
                        <a:latin typeface="Times New Roman"/>
                        <a:ea typeface="Times New Roman"/>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NZ" sz="1100">
                          <a:effectLst/>
                          <a:latin typeface="Calibri"/>
                          <a:ea typeface="Times New Roman"/>
                        </a:rPr>
                        <a:t>Helps students overcome homesickness</a:t>
                      </a:r>
                      <a:endParaRPr lang="en-NZ" sz="1100">
                        <a:effectLst/>
                        <a:latin typeface="Times New Roman"/>
                        <a:ea typeface="Times New Roman"/>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05770">
                <a:tc>
                  <a:txBody>
                    <a:bodyPr/>
                    <a:lstStyle/>
                    <a:p>
                      <a:pPr>
                        <a:lnSpc>
                          <a:spcPct val="150000"/>
                        </a:lnSpc>
                        <a:spcAft>
                          <a:spcPts val="0"/>
                        </a:spcAft>
                      </a:pPr>
                      <a:r>
                        <a:rPr lang="en-NZ" sz="1100">
                          <a:effectLst/>
                          <a:latin typeface="Calibri"/>
                          <a:ea typeface="Times New Roman"/>
                        </a:rPr>
                        <a:t>Legitimacy</a:t>
                      </a:r>
                      <a:endParaRPr lang="en-NZ" sz="1100">
                        <a:effectLst/>
                        <a:latin typeface="Times New Roman"/>
                        <a:ea typeface="Times New Roman"/>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NZ" sz="1100">
                          <a:effectLst/>
                          <a:latin typeface="Calibri"/>
                          <a:ea typeface="Times New Roman"/>
                        </a:rPr>
                        <a:t>Living</a:t>
                      </a:r>
                      <a:endParaRPr lang="en-NZ" sz="1100">
                        <a:effectLst/>
                        <a:latin typeface="Times New Roman"/>
                        <a:ea typeface="Times New Roman"/>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NZ" sz="1100" dirty="0">
                          <a:effectLst/>
                          <a:latin typeface="Calibri"/>
                          <a:ea typeface="Times New Roman"/>
                        </a:rPr>
                        <a:t>Students feel valued for who they are, as valued members of New Zealand society.</a:t>
                      </a:r>
                      <a:endParaRPr lang="en-NZ" sz="1100" dirty="0">
                        <a:effectLst/>
                        <a:latin typeface="Times New Roman"/>
                        <a:ea typeface="Times New Roman"/>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2181586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891480"/>
            <a:ext cx="8229600" cy="1600200"/>
          </a:xfrm>
        </p:spPr>
        <p:txBody>
          <a:bodyPr/>
          <a:lstStyle/>
          <a:p>
            <a:r>
              <a:rPr lang="en-NZ" sz="4400" dirty="0" smtClean="0"/>
              <a:t>Prepare in Advance </a:t>
            </a:r>
            <a:endParaRPr lang="en-NZ" sz="4400" dirty="0"/>
          </a:p>
        </p:txBody>
      </p:sp>
      <p:sp>
        <p:nvSpPr>
          <p:cNvPr id="3" name="Content Placeholder 2"/>
          <p:cNvSpPr>
            <a:spLocks noGrp="1"/>
          </p:cNvSpPr>
          <p:nvPr>
            <p:ph idx="1"/>
          </p:nvPr>
        </p:nvSpPr>
        <p:spPr/>
        <p:txBody>
          <a:bodyPr/>
          <a:lstStyle/>
          <a:p>
            <a:endParaRPr lang="en-NZ"/>
          </a:p>
        </p:txBody>
      </p:sp>
      <p:pic>
        <p:nvPicPr>
          <p:cNvPr id="624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0024" y="476672"/>
            <a:ext cx="6757119" cy="62297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8314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62466"/>
                                        </p:tgtEl>
                                        <p:attrNameLst>
                                          <p:attrName>style.visibility</p:attrName>
                                        </p:attrNameLst>
                                      </p:cBhvr>
                                      <p:to>
                                        <p:strVal val="visible"/>
                                      </p:to>
                                    </p:set>
                                    <p:animEffect transition="in" filter="circle(in)">
                                      <p:cBhvr>
                                        <p:cTn id="7" dur="2000"/>
                                        <p:tgtEl>
                                          <p:spTgt spid="624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International Student Cycle</a:t>
            </a:r>
            <a:endParaRPr lang="en-NZ" dirty="0"/>
          </a:p>
        </p:txBody>
      </p:sp>
      <p:pic>
        <p:nvPicPr>
          <p:cNvPr id="61442"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tretch>
            <a:fillRect/>
          </a:stretch>
        </p:blipFill>
        <p:spPr bwMode="auto">
          <a:xfrm>
            <a:off x="2420170" y="1600200"/>
            <a:ext cx="4303659" cy="4525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26665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3"/>
          <p:cNvSpPr txBox="1">
            <a:spLocks noChangeArrowheads="1"/>
          </p:cNvSpPr>
          <p:nvPr/>
        </p:nvSpPr>
        <p:spPr bwMode="auto">
          <a:xfrm>
            <a:off x="1752600" y="2743200"/>
            <a:ext cx="571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cs typeface="Arial" charset="0"/>
              </a:defRPr>
            </a:lvl1pPr>
            <a:lvl2pPr marL="742950" indent="-285750">
              <a:spcBef>
                <a:spcPct val="20000"/>
              </a:spcBef>
              <a:buChar char="–"/>
              <a:defRPr sz="2800">
                <a:solidFill>
                  <a:schemeClr val="tx1"/>
                </a:solidFill>
                <a:latin typeface="Arial" charset="0"/>
                <a:cs typeface="Arial" charset="0"/>
              </a:defRPr>
            </a:lvl2pPr>
            <a:lvl3pPr marL="1143000" indent="-228600">
              <a:spcBef>
                <a:spcPct val="20000"/>
              </a:spcBef>
              <a:buChar char="•"/>
              <a:defRPr sz="2400">
                <a:solidFill>
                  <a:schemeClr val="tx1"/>
                </a:solidFill>
                <a:latin typeface="Arial" charset="0"/>
                <a:cs typeface="Arial" charset="0"/>
              </a:defRPr>
            </a:lvl3pPr>
            <a:lvl4pPr marL="1600200" indent="-228600">
              <a:spcBef>
                <a:spcPct val="20000"/>
              </a:spcBef>
              <a:buChar char="–"/>
              <a:defRPr sz="2000">
                <a:solidFill>
                  <a:schemeClr val="tx1"/>
                </a:solidFill>
                <a:latin typeface="Arial" charset="0"/>
                <a:cs typeface="Arial" charset="0"/>
              </a:defRPr>
            </a:lvl4pPr>
            <a:lvl5pPr marL="2057400" indent="-22860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0" fontAlgn="base" hangingPunct="0">
              <a:spcBef>
                <a:spcPct val="50000"/>
              </a:spcBef>
              <a:spcAft>
                <a:spcPct val="0"/>
              </a:spcAft>
              <a:buFontTx/>
              <a:buNone/>
            </a:pPr>
            <a:endParaRPr lang="en-NZ" altLang="en-US" sz="2400">
              <a:solidFill>
                <a:srgbClr val="000000"/>
              </a:solidFill>
              <a:latin typeface="Times" pitchFamily="18" charset="0"/>
            </a:endParaRPr>
          </a:p>
        </p:txBody>
      </p:sp>
      <p:sp>
        <p:nvSpPr>
          <p:cNvPr id="3075" name="Rectangle 4"/>
          <p:cNvSpPr>
            <a:spLocks noChangeArrowheads="1"/>
          </p:cNvSpPr>
          <p:nvPr/>
        </p:nvSpPr>
        <p:spPr bwMode="auto">
          <a:xfrm>
            <a:off x="2438400" y="2286000"/>
            <a:ext cx="4800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cs typeface="Arial" charset="0"/>
              </a:defRPr>
            </a:lvl1pPr>
            <a:lvl2pPr marL="742950" indent="-285750">
              <a:spcBef>
                <a:spcPct val="20000"/>
              </a:spcBef>
              <a:buChar char="–"/>
              <a:defRPr sz="2800">
                <a:solidFill>
                  <a:schemeClr val="tx1"/>
                </a:solidFill>
                <a:latin typeface="Arial" charset="0"/>
                <a:cs typeface="Arial" charset="0"/>
              </a:defRPr>
            </a:lvl2pPr>
            <a:lvl3pPr marL="1143000" indent="-228600">
              <a:spcBef>
                <a:spcPct val="20000"/>
              </a:spcBef>
              <a:buChar char="•"/>
              <a:defRPr sz="2400">
                <a:solidFill>
                  <a:schemeClr val="tx1"/>
                </a:solidFill>
                <a:latin typeface="Arial" charset="0"/>
                <a:cs typeface="Arial" charset="0"/>
              </a:defRPr>
            </a:lvl3pPr>
            <a:lvl4pPr marL="1600200" indent="-228600">
              <a:spcBef>
                <a:spcPct val="20000"/>
              </a:spcBef>
              <a:buChar char="–"/>
              <a:defRPr sz="2000">
                <a:solidFill>
                  <a:schemeClr val="tx1"/>
                </a:solidFill>
                <a:latin typeface="Arial" charset="0"/>
                <a:cs typeface="Arial" charset="0"/>
              </a:defRPr>
            </a:lvl4pPr>
            <a:lvl5pPr marL="2057400" indent="-22860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0" fontAlgn="base" hangingPunct="0">
              <a:spcBef>
                <a:spcPct val="0"/>
              </a:spcBef>
              <a:spcAft>
                <a:spcPct val="0"/>
              </a:spcAft>
              <a:buFontTx/>
              <a:buNone/>
            </a:pPr>
            <a:endParaRPr lang="en-NZ" altLang="en-US" sz="2400">
              <a:solidFill>
                <a:srgbClr val="000000"/>
              </a:solidFill>
              <a:latin typeface="Times" pitchFamily="18" charset="0"/>
            </a:endParaRPr>
          </a:p>
        </p:txBody>
      </p:sp>
      <p:sp>
        <p:nvSpPr>
          <p:cNvPr id="3076" name="Text Box 6"/>
          <p:cNvSpPr txBox="1">
            <a:spLocks noChangeArrowheads="1"/>
          </p:cNvSpPr>
          <p:nvPr/>
        </p:nvSpPr>
        <p:spPr bwMode="auto">
          <a:xfrm>
            <a:off x="1714500" y="1785938"/>
            <a:ext cx="7280275"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Char char="•"/>
              <a:defRPr sz="3200">
                <a:solidFill>
                  <a:schemeClr val="tx1"/>
                </a:solidFill>
                <a:latin typeface="Arial" charset="0"/>
                <a:cs typeface="Arial" charset="0"/>
              </a:defRPr>
            </a:lvl1pPr>
            <a:lvl2pPr>
              <a:spcBef>
                <a:spcPct val="20000"/>
              </a:spcBef>
              <a:buChar char="–"/>
              <a:defRPr sz="2800">
                <a:solidFill>
                  <a:schemeClr val="tx1"/>
                </a:solidFill>
                <a:latin typeface="Arial" charset="0"/>
                <a:cs typeface="Arial" charset="0"/>
              </a:defRPr>
            </a:lvl2pPr>
            <a:lvl3pPr marL="1143000" indent="-228600">
              <a:spcBef>
                <a:spcPct val="20000"/>
              </a:spcBef>
              <a:buChar char="•"/>
              <a:defRPr sz="2400">
                <a:solidFill>
                  <a:schemeClr val="tx1"/>
                </a:solidFill>
                <a:latin typeface="Arial" charset="0"/>
                <a:cs typeface="Arial" charset="0"/>
              </a:defRPr>
            </a:lvl3pPr>
            <a:lvl4pPr marL="1600200" indent="-228600">
              <a:spcBef>
                <a:spcPct val="20000"/>
              </a:spcBef>
              <a:buChar char="–"/>
              <a:defRPr sz="2000">
                <a:solidFill>
                  <a:schemeClr val="tx1"/>
                </a:solidFill>
                <a:latin typeface="Arial" charset="0"/>
                <a:cs typeface="Arial" charset="0"/>
              </a:defRPr>
            </a:lvl4pPr>
            <a:lvl5pPr marL="2057400" indent="-22860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lvl="1" eaLnBrk="0" fontAlgn="base" hangingPunct="0">
              <a:spcBef>
                <a:spcPct val="50000"/>
              </a:spcBef>
              <a:spcAft>
                <a:spcPct val="0"/>
              </a:spcAft>
              <a:buFont typeface="Arial" charset="0"/>
              <a:buChar char="•"/>
            </a:pPr>
            <a:endParaRPr lang="en-US" altLang="en-US" sz="2000">
              <a:solidFill>
                <a:srgbClr val="FFFFFF"/>
              </a:solidFill>
              <a:latin typeface="Garamond" pitchFamily="18" charset="0"/>
            </a:endParaRPr>
          </a:p>
          <a:p>
            <a:pPr lvl="1" eaLnBrk="0" fontAlgn="base" hangingPunct="0">
              <a:spcBef>
                <a:spcPct val="50000"/>
              </a:spcBef>
              <a:spcAft>
                <a:spcPct val="0"/>
              </a:spcAft>
              <a:buFont typeface="Arial" charset="0"/>
              <a:buChar char="•"/>
            </a:pPr>
            <a:endParaRPr lang="en-US" altLang="en-US" sz="2000">
              <a:solidFill>
                <a:srgbClr val="FFFFFF"/>
              </a:solidFill>
              <a:latin typeface="Garamond" pitchFamily="18" charset="0"/>
            </a:endParaRPr>
          </a:p>
        </p:txBody>
      </p:sp>
      <p:sp>
        <p:nvSpPr>
          <p:cNvPr id="3077" name="Rectangle 8"/>
          <p:cNvSpPr>
            <a:spLocks noChangeArrowheads="1"/>
          </p:cNvSpPr>
          <p:nvPr/>
        </p:nvSpPr>
        <p:spPr bwMode="auto">
          <a:xfrm>
            <a:off x="1727200" y="4383088"/>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cs typeface="Arial" charset="0"/>
              </a:defRPr>
            </a:lvl1pPr>
            <a:lvl2pPr marL="742950" indent="-285750">
              <a:spcBef>
                <a:spcPct val="20000"/>
              </a:spcBef>
              <a:buChar char="–"/>
              <a:defRPr sz="2800">
                <a:solidFill>
                  <a:schemeClr val="tx1"/>
                </a:solidFill>
                <a:latin typeface="Arial" charset="0"/>
                <a:cs typeface="Arial" charset="0"/>
              </a:defRPr>
            </a:lvl2pPr>
            <a:lvl3pPr marL="1143000" indent="-228600">
              <a:spcBef>
                <a:spcPct val="20000"/>
              </a:spcBef>
              <a:buChar char="•"/>
              <a:defRPr sz="2400">
                <a:solidFill>
                  <a:schemeClr val="tx1"/>
                </a:solidFill>
                <a:latin typeface="Arial" charset="0"/>
                <a:cs typeface="Arial" charset="0"/>
              </a:defRPr>
            </a:lvl3pPr>
            <a:lvl4pPr marL="1600200" indent="-228600">
              <a:spcBef>
                <a:spcPct val="20000"/>
              </a:spcBef>
              <a:buChar char="–"/>
              <a:defRPr sz="2000">
                <a:solidFill>
                  <a:schemeClr val="tx1"/>
                </a:solidFill>
                <a:latin typeface="Arial" charset="0"/>
                <a:cs typeface="Arial" charset="0"/>
              </a:defRPr>
            </a:lvl4pPr>
            <a:lvl5pPr marL="2057400" indent="-22860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0" fontAlgn="base" hangingPunct="0">
              <a:spcBef>
                <a:spcPct val="0"/>
              </a:spcBef>
              <a:spcAft>
                <a:spcPct val="0"/>
              </a:spcAft>
              <a:buFontTx/>
              <a:buNone/>
            </a:pPr>
            <a:endParaRPr lang="en-NZ" altLang="en-US" sz="2400">
              <a:solidFill>
                <a:srgbClr val="000000"/>
              </a:solidFill>
              <a:latin typeface="Times" pitchFamily="18" charset="0"/>
            </a:endParaRPr>
          </a:p>
        </p:txBody>
      </p:sp>
      <p:pic>
        <p:nvPicPr>
          <p:cNvPr id="3078" name="Picture 7"/>
          <p:cNvPicPr>
            <a:picLocks noChangeAspect="1" noChangeArrowheads="1"/>
          </p:cNvPicPr>
          <p:nvPr/>
        </p:nvPicPr>
        <p:blipFill>
          <a:blip r:embed="rId3">
            <a:extLst>
              <a:ext uri="{28A0092B-C50C-407E-A947-70E740481C1C}">
                <a14:useLocalDpi xmlns:a14="http://schemas.microsoft.com/office/drawing/2010/main" val="0"/>
              </a:ext>
            </a:extLst>
          </a:blip>
          <a:srcRect l="29341" t="16467" r="16406" b="7185"/>
          <a:stretch>
            <a:fillRect/>
          </a:stretch>
        </p:blipFill>
        <p:spPr bwMode="auto">
          <a:xfrm>
            <a:off x="865188" y="241300"/>
            <a:ext cx="5938837" cy="579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9" name="TextBox 8"/>
          <p:cNvSpPr txBox="1">
            <a:spLocks noChangeArrowheads="1"/>
          </p:cNvSpPr>
          <p:nvPr/>
        </p:nvSpPr>
        <p:spPr bwMode="auto">
          <a:xfrm>
            <a:off x="865188" y="6129338"/>
            <a:ext cx="6523037"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cs typeface="Arial" charset="0"/>
              </a:defRPr>
            </a:lvl1pPr>
            <a:lvl2pPr marL="742950" indent="-285750">
              <a:spcBef>
                <a:spcPct val="20000"/>
              </a:spcBef>
              <a:buChar char="–"/>
              <a:defRPr sz="2800">
                <a:solidFill>
                  <a:schemeClr val="tx1"/>
                </a:solidFill>
                <a:latin typeface="Arial" charset="0"/>
                <a:cs typeface="Arial" charset="0"/>
              </a:defRPr>
            </a:lvl2pPr>
            <a:lvl3pPr marL="1143000" indent="-228600">
              <a:spcBef>
                <a:spcPct val="20000"/>
              </a:spcBef>
              <a:buChar char="•"/>
              <a:defRPr sz="2400">
                <a:solidFill>
                  <a:schemeClr val="tx1"/>
                </a:solidFill>
                <a:latin typeface="Arial" charset="0"/>
                <a:cs typeface="Arial" charset="0"/>
              </a:defRPr>
            </a:lvl3pPr>
            <a:lvl4pPr marL="1600200" indent="-228600">
              <a:spcBef>
                <a:spcPct val="20000"/>
              </a:spcBef>
              <a:buChar char="–"/>
              <a:defRPr sz="2000">
                <a:solidFill>
                  <a:schemeClr val="tx1"/>
                </a:solidFill>
                <a:latin typeface="Arial" charset="0"/>
                <a:cs typeface="Arial" charset="0"/>
              </a:defRPr>
            </a:lvl4pPr>
            <a:lvl5pPr marL="2057400" indent="-22860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fontAlgn="base">
              <a:spcBef>
                <a:spcPct val="0"/>
              </a:spcBef>
              <a:spcAft>
                <a:spcPct val="0"/>
              </a:spcAft>
              <a:buFontTx/>
              <a:buNone/>
            </a:pPr>
            <a:r>
              <a:rPr lang="en-NZ" altLang="en-US" sz="1700" i="1">
                <a:solidFill>
                  <a:srgbClr val="000000"/>
                </a:solidFill>
              </a:rPr>
              <a:t>American Field Services (n.d.) Orientation Handbook Resources. </a:t>
            </a:r>
          </a:p>
          <a:p>
            <a:pPr fontAlgn="base">
              <a:spcBef>
                <a:spcPct val="0"/>
              </a:spcBef>
              <a:spcAft>
                <a:spcPct val="0"/>
              </a:spcAft>
              <a:buFontTx/>
              <a:buNone/>
            </a:pPr>
            <a:r>
              <a:rPr lang="en-NZ" altLang="en-US" sz="1700" i="1">
                <a:solidFill>
                  <a:srgbClr val="000000"/>
                </a:solidFill>
              </a:rPr>
              <a:t>AFS Intercultural/International Programmes Inc.</a:t>
            </a:r>
          </a:p>
        </p:txBody>
      </p:sp>
      <p:sp>
        <p:nvSpPr>
          <p:cNvPr id="2" name="Title 1"/>
          <p:cNvSpPr>
            <a:spLocks noGrp="1"/>
          </p:cNvSpPr>
          <p:nvPr>
            <p:ph type="title"/>
          </p:nvPr>
        </p:nvSpPr>
        <p:spPr/>
        <p:txBody>
          <a:bodyPr/>
          <a:lstStyle/>
          <a:p>
            <a:r>
              <a:rPr lang="en-NZ" dirty="0" smtClean="0"/>
              <a:t>Culture</a:t>
            </a:r>
            <a:endParaRPr lang="en-NZ" dirty="0"/>
          </a:p>
        </p:txBody>
      </p:sp>
    </p:spTree>
    <p:extLst>
      <p:ext uri="{BB962C8B-B14F-4D97-AF65-F5344CB8AC3E}">
        <p14:creationId xmlns:p14="http://schemas.microsoft.com/office/powerpoint/2010/main" val="2569441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078"/>
                                        </p:tgtEl>
                                        <p:attrNameLst>
                                          <p:attrName>style.visibility</p:attrName>
                                        </p:attrNameLst>
                                      </p:cBhvr>
                                      <p:to>
                                        <p:strVal val="visible"/>
                                      </p:to>
                                    </p:set>
                                    <p:animEffect transition="in" filter="circle(in)">
                                      <p:cBhvr>
                                        <p:cTn id="7" dur="2000"/>
                                        <p:tgtEl>
                                          <p:spTgt spid="30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GB" altLang="en-US" smtClean="0"/>
              <a:t>Attitudes</a:t>
            </a:r>
          </a:p>
        </p:txBody>
      </p:sp>
      <p:sp>
        <p:nvSpPr>
          <p:cNvPr id="38915" name="Rectangle 3"/>
          <p:cNvSpPr>
            <a:spLocks noGrp="1" noChangeArrowheads="1"/>
          </p:cNvSpPr>
          <p:nvPr>
            <p:ph type="body" idx="1"/>
          </p:nvPr>
        </p:nvSpPr>
        <p:spPr/>
        <p:txBody>
          <a:bodyPr/>
          <a:lstStyle/>
          <a:p>
            <a:pPr eaLnBrk="1" hangingPunct="1">
              <a:lnSpc>
                <a:spcPct val="90000"/>
              </a:lnSpc>
            </a:pPr>
            <a:r>
              <a:rPr lang="en-NZ" altLang="en-US" sz="2400" smtClean="0"/>
              <a:t>According to Leung in her study of 2001 of Australian students “For non migrant students a sense of control was important to their psychological and academic adaptation whereas for migrant/overseas students supportive social relationships were important for their psychological and academic adaptation” </a:t>
            </a:r>
          </a:p>
          <a:p>
            <a:pPr lvl="1" eaLnBrk="1" hangingPunct="1">
              <a:lnSpc>
                <a:spcPct val="90000"/>
              </a:lnSpc>
            </a:pPr>
            <a:r>
              <a:rPr lang="en-NZ" altLang="en-US" sz="2000" smtClean="0"/>
              <a:t> Leung C., The psychological adaptation of overseas and migrant students in Australia, International Journal of Psychology, 2001, 36(4), 25--259 </a:t>
            </a:r>
          </a:p>
          <a:p>
            <a:pPr eaLnBrk="1" hangingPunct="1">
              <a:lnSpc>
                <a:spcPct val="90000"/>
              </a:lnSpc>
            </a:pPr>
            <a:endParaRPr lang="en-GB" altLang="en-US" sz="2400" smtClean="0"/>
          </a:p>
        </p:txBody>
      </p:sp>
    </p:spTree>
    <p:extLst>
      <p:ext uri="{BB962C8B-B14F-4D97-AF65-F5344CB8AC3E}">
        <p14:creationId xmlns:p14="http://schemas.microsoft.com/office/powerpoint/2010/main" val="33602633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8915">
                                            <p:txEl>
                                              <p:pRg st="0" end="0"/>
                                            </p:txEl>
                                          </p:spTgt>
                                        </p:tgtEl>
                                        <p:attrNameLst>
                                          <p:attrName>style.visibility</p:attrName>
                                        </p:attrNameLst>
                                      </p:cBhvr>
                                      <p:to>
                                        <p:strVal val="visible"/>
                                      </p:to>
                                    </p:set>
                                    <p:animEffect transition="in" filter="fade">
                                      <p:cBhvr>
                                        <p:cTn id="7" dur="1000"/>
                                        <p:tgtEl>
                                          <p:spTgt spid="38915">
                                            <p:txEl>
                                              <p:pRg st="0" end="0"/>
                                            </p:txEl>
                                          </p:spTgt>
                                        </p:tgtEl>
                                      </p:cBhvr>
                                    </p:animEffect>
                                    <p:anim calcmode="lin" valueType="num">
                                      <p:cBhvr>
                                        <p:cTn id="8" dur="1000" fill="hold"/>
                                        <p:tgtEl>
                                          <p:spTgt spid="3891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8915">
                                            <p:txEl>
                                              <p:pRg st="0" end="0"/>
                                            </p:txEl>
                                          </p:spTgt>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8915">
                                            <p:txEl>
                                              <p:pRg st="1" end="1"/>
                                            </p:txEl>
                                          </p:spTgt>
                                        </p:tgtEl>
                                        <p:attrNameLst>
                                          <p:attrName>style.visibility</p:attrName>
                                        </p:attrNameLst>
                                      </p:cBhvr>
                                      <p:to>
                                        <p:strVal val="visible"/>
                                      </p:to>
                                    </p:set>
                                    <p:animEffect transition="in" filter="fade">
                                      <p:cBhvr>
                                        <p:cTn id="13" dur="1000"/>
                                        <p:tgtEl>
                                          <p:spTgt spid="38915">
                                            <p:txEl>
                                              <p:pRg st="1" end="1"/>
                                            </p:txEl>
                                          </p:spTgt>
                                        </p:tgtEl>
                                      </p:cBhvr>
                                    </p:animEffect>
                                    <p:anim calcmode="lin" valueType="num">
                                      <p:cBhvr>
                                        <p:cTn id="14" dur="1000" fill="hold"/>
                                        <p:tgtEl>
                                          <p:spTgt spid="38915">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891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Connections</a:t>
            </a:r>
            <a:endParaRPr lang="en-NZ" dirty="0"/>
          </a:p>
        </p:txBody>
      </p:sp>
      <p:pic>
        <p:nvPicPr>
          <p:cNvPr id="102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tretch>
            <a:fillRect/>
          </a:stretch>
        </p:blipFill>
        <p:spPr bwMode="auto">
          <a:xfrm>
            <a:off x="1985468" y="1600200"/>
            <a:ext cx="5173063"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2165000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1143000"/>
          </a:xfrm>
        </p:spPr>
        <p:txBody>
          <a:bodyPr>
            <a:normAutofit fontScale="90000"/>
          </a:bodyPr>
          <a:lstStyle/>
          <a:p>
            <a:r>
              <a:rPr lang="en-NZ" dirty="0"/>
              <a:t>Services Delivering Pastoral Care to International Students</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965849434"/>
              </p:ext>
            </p:extLst>
          </p:nvPr>
        </p:nvGraphicFramePr>
        <p:xfrm>
          <a:off x="323528" y="1362159"/>
          <a:ext cx="8640960" cy="55172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2220080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GB" altLang="en-US" smtClean="0"/>
              <a:t>Resources and Opportunities</a:t>
            </a:r>
          </a:p>
        </p:txBody>
      </p:sp>
      <p:sp>
        <p:nvSpPr>
          <p:cNvPr id="37891" name="Rectangle 3"/>
          <p:cNvSpPr>
            <a:spLocks noGrp="1" noChangeArrowheads="1"/>
          </p:cNvSpPr>
          <p:nvPr>
            <p:ph type="body" sz="half" idx="1"/>
          </p:nvPr>
        </p:nvSpPr>
        <p:spPr>
          <a:xfrm>
            <a:off x="1116013" y="1989138"/>
            <a:ext cx="3810000" cy="4114800"/>
          </a:xfrm>
        </p:spPr>
        <p:txBody>
          <a:bodyPr/>
          <a:lstStyle/>
          <a:p>
            <a:pPr eaLnBrk="1" hangingPunct="1">
              <a:lnSpc>
                <a:spcPct val="90000"/>
              </a:lnSpc>
            </a:pPr>
            <a:r>
              <a:rPr lang="en-NZ" altLang="en-US" sz="2000" smtClean="0"/>
              <a:t>Resources</a:t>
            </a:r>
          </a:p>
          <a:p>
            <a:pPr lvl="1" eaLnBrk="1" hangingPunct="1">
              <a:lnSpc>
                <a:spcPct val="90000"/>
              </a:lnSpc>
            </a:pPr>
            <a:r>
              <a:rPr lang="en-NZ" altLang="en-US" sz="1800" smtClean="0"/>
              <a:t>Excel programme</a:t>
            </a:r>
          </a:p>
          <a:p>
            <a:pPr lvl="1" eaLnBrk="1" hangingPunct="1">
              <a:lnSpc>
                <a:spcPct val="90000"/>
              </a:lnSpc>
            </a:pPr>
            <a:r>
              <a:rPr lang="en-NZ" altLang="en-US" sz="1800" smtClean="0"/>
              <a:t>Church groups</a:t>
            </a:r>
          </a:p>
          <a:p>
            <a:pPr lvl="1" eaLnBrk="1" hangingPunct="1">
              <a:lnSpc>
                <a:spcPct val="90000"/>
              </a:lnSpc>
            </a:pPr>
            <a:r>
              <a:rPr lang="en-NZ" altLang="en-US" sz="1800" smtClean="0"/>
              <a:t>Migrant centres</a:t>
            </a:r>
          </a:p>
          <a:p>
            <a:pPr lvl="1" eaLnBrk="1" hangingPunct="1">
              <a:lnSpc>
                <a:spcPct val="90000"/>
              </a:lnSpc>
            </a:pPr>
            <a:r>
              <a:rPr lang="en-NZ" altLang="en-US" sz="1800" smtClean="0"/>
              <a:t>Ethnic soc</a:t>
            </a:r>
          </a:p>
          <a:p>
            <a:pPr lvl="1" eaLnBrk="1" hangingPunct="1">
              <a:lnSpc>
                <a:spcPct val="90000"/>
              </a:lnSpc>
            </a:pPr>
            <a:r>
              <a:rPr lang="en-NZ" altLang="en-US" sz="1800" smtClean="0"/>
              <a:t>Other students (seniors)</a:t>
            </a:r>
          </a:p>
          <a:p>
            <a:pPr lvl="1" eaLnBrk="1" hangingPunct="1">
              <a:lnSpc>
                <a:spcPct val="90000"/>
              </a:lnSpc>
            </a:pPr>
            <a:r>
              <a:rPr lang="en-NZ" altLang="en-US" sz="1800" smtClean="0"/>
              <a:t>Peer-assessment programmes</a:t>
            </a:r>
          </a:p>
          <a:p>
            <a:pPr lvl="1" eaLnBrk="1" hangingPunct="1">
              <a:lnSpc>
                <a:spcPct val="90000"/>
              </a:lnSpc>
            </a:pPr>
            <a:r>
              <a:rPr lang="en-NZ" altLang="en-US" sz="1800" smtClean="0"/>
              <a:t>Mentors</a:t>
            </a:r>
          </a:p>
          <a:p>
            <a:pPr lvl="1" eaLnBrk="1" hangingPunct="1">
              <a:lnSpc>
                <a:spcPct val="90000"/>
              </a:lnSpc>
            </a:pPr>
            <a:r>
              <a:rPr lang="en-NZ" altLang="en-US" sz="1800" smtClean="0"/>
              <a:t>Homestays</a:t>
            </a:r>
          </a:p>
          <a:p>
            <a:pPr lvl="1" eaLnBrk="1" hangingPunct="1">
              <a:lnSpc>
                <a:spcPct val="90000"/>
              </a:lnSpc>
            </a:pPr>
            <a:r>
              <a:rPr lang="en-NZ" altLang="en-US" sz="1800" smtClean="0"/>
              <a:t>Students assoc</a:t>
            </a:r>
          </a:p>
          <a:p>
            <a:pPr lvl="1" eaLnBrk="1" hangingPunct="1">
              <a:lnSpc>
                <a:spcPct val="90000"/>
              </a:lnSpc>
            </a:pPr>
            <a:r>
              <a:rPr lang="en-NZ" altLang="en-US" sz="1800" smtClean="0"/>
              <a:t>Orientation</a:t>
            </a:r>
          </a:p>
          <a:p>
            <a:pPr lvl="1" eaLnBrk="1" hangingPunct="1">
              <a:lnSpc>
                <a:spcPct val="90000"/>
              </a:lnSpc>
            </a:pPr>
            <a:r>
              <a:rPr lang="en-NZ" altLang="en-US" sz="1800" smtClean="0"/>
              <a:t>Relationship services</a:t>
            </a:r>
          </a:p>
          <a:p>
            <a:pPr lvl="1" eaLnBrk="1" hangingPunct="1">
              <a:lnSpc>
                <a:spcPct val="90000"/>
              </a:lnSpc>
            </a:pPr>
            <a:r>
              <a:rPr lang="en-NZ" altLang="en-US" sz="1800" smtClean="0"/>
              <a:t>Sports clubs, arts socs.</a:t>
            </a:r>
            <a:endParaRPr lang="en-GB" altLang="en-US" sz="1800" smtClean="0"/>
          </a:p>
          <a:p>
            <a:pPr eaLnBrk="1" hangingPunct="1">
              <a:lnSpc>
                <a:spcPct val="90000"/>
              </a:lnSpc>
            </a:pPr>
            <a:endParaRPr lang="en-GB" altLang="en-US" sz="2000" smtClean="0"/>
          </a:p>
        </p:txBody>
      </p:sp>
      <p:sp>
        <p:nvSpPr>
          <p:cNvPr id="37893" name="Rectangle 5"/>
          <p:cNvSpPr>
            <a:spLocks noGrp="1" noChangeArrowheads="1"/>
          </p:cNvSpPr>
          <p:nvPr>
            <p:ph type="body" sz="half" idx="4294967295"/>
          </p:nvPr>
        </p:nvSpPr>
        <p:spPr>
          <a:xfrm>
            <a:off x="5076825" y="1916113"/>
            <a:ext cx="3810000" cy="4114800"/>
          </a:xfrm>
        </p:spPr>
        <p:txBody>
          <a:bodyPr/>
          <a:lstStyle/>
          <a:p>
            <a:r>
              <a:rPr lang="en-NZ" altLang="en-US" sz="2000" smtClean="0"/>
              <a:t>Opportunities</a:t>
            </a:r>
          </a:p>
          <a:p>
            <a:pPr lvl="1"/>
            <a:r>
              <a:rPr lang="en-NZ" altLang="en-US" sz="1800" smtClean="0"/>
              <a:t>Upon request for help from students</a:t>
            </a:r>
          </a:p>
          <a:p>
            <a:pPr lvl="1"/>
            <a:r>
              <a:rPr lang="en-NZ" altLang="en-US" sz="1800" smtClean="0"/>
              <a:t>Talks from community groups</a:t>
            </a:r>
          </a:p>
          <a:p>
            <a:pPr lvl="1"/>
            <a:r>
              <a:rPr lang="en-NZ" altLang="en-US" sz="1800" smtClean="0"/>
              <a:t>Social functions</a:t>
            </a:r>
          </a:p>
          <a:p>
            <a:pPr lvl="1"/>
            <a:r>
              <a:rPr lang="en-NZ" altLang="en-US" sz="1800" smtClean="0"/>
              <a:t>Ethnic festivals</a:t>
            </a:r>
          </a:p>
          <a:p>
            <a:pPr lvl="1"/>
            <a:r>
              <a:rPr lang="en-NZ" altLang="en-US" sz="1800" smtClean="0"/>
              <a:t>Tramping groups</a:t>
            </a:r>
          </a:p>
          <a:p>
            <a:pPr lvl="1"/>
            <a:r>
              <a:rPr lang="en-NZ" altLang="en-US" sz="1800" smtClean="0"/>
              <a:t>Awareness weeks</a:t>
            </a:r>
          </a:p>
          <a:p>
            <a:pPr lvl="1"/>
            <a:r>
              <a:rPr lang="en-NZ" altLang="en-US" sz="1800" smtClean="0"/>
              <a:t>Regular bulletins</a:t>
            </a:r>
          </a:p>
          <a:p>
            <a:pPr lvl="1"/>
            <a:r>
              <a:rPr lang="en-NZ" altLang="en-US" sz="1800" smtClean="0"/>
              <a:t>Study Auckland/Waikato/etc</a:t>
            </a:r>
          </a:p>
          <a:p>
            <a:pPr lvl="1"/>
            <a:endParaRPr lang="en-GB" altLang="en-US" sz="1800" smtClean="0"/>
          </a:p>
        </p:txBody>
      </p:sp>
    </p:spTree>
    <p:extLst>
      <p:ext uri="{BB962C8B-B14F-4D97-AF65-F5344CB8AC3E}">
        <p14:creationId xmlns:p14="http://schemas.microsoft.com/office/powerpoint/2010/main" val="37879866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GB" altLang="en-US" smtClean="0"/>
              <a:t>Desirable Attitudes</a:t>
            </a:r>
          </a:p>
        </p:txBody>
      </p:sp>
      <p:sp>
        <p:nvSpPr>
          <p:cNvPr id="39939" name="Rectangle 3"/>
          <p:cNvSpPr>
            <a:spLocks noGrp="1" noChangeArrowheads="1"/>
          </p:cNvSpPr>
          <p:nvPr>
            <p:ph type="body" sz="half" idx="1"/>
          </p:nvPr>
        </p:nvSpPr>
        <p:spPr>
          <a:xfrm>
            <a:off x="1182688" y="2017713"/>
            <a:ext cx="3810000" cy="4114800"/>
          </a:xfrm>
        </p:spPr>
        <p:txBody>
          <a:bodyPr/>
          <a:lstStyle/>
          <a:p>
            <a:pPr eaLnBrk="1" hangingPunct="1">
              <a:lnSpc>
                <a:spcPct val="90000"/>
              </a:lnSpc>
            </a:pPr>
            <a:r>
              <a:rPr lang="en-US" altLang="en-US" sz="2000" dirty="0" smtClean="0"/>
              <a:t>Open mindedness both ways</a:t>
            </a:r>
          </a:p>
          <a:p>
            <a:pPr eaLnBrk="1" hangingPunct="1">
              <a:lnSpc>
                <a:spcPct val="90000"/>
              </a:lnSpc>
            </a:pPr>
            <a:r>
              <a:rPr lang="en-US" altLang="en-US" sz="2000" dirty="0" smtClean="0"/>
              <a:t>Understanding</a:t>
            </a:r>
          </a:p>
          <a:p>
            <a:pPr eaLnBrk="1" hangingPunct="1">
              <a:lnSpc>
                <a:spcPct val="90000"/>
              </a:lnSpc>
            </a:pPr>
            <a:r>
              <a:rPr lang="en-US" altLang="en-US" sz="2000" dirty="0" smtClean="0"/>
              <a:t>Empathy</a:t>
            </a:r>
          </a:p>
          <a:p>
            <a:pPr eaLnBrk="1" hangingPunct="1">
              <a:lnSpc>
                <a:spcPct val="90000"/>
              </a:lnSpc>
            </a:pPr>
            <a:r>
              <a:rPr lang="en-US" altLang="en-US" sz="2000" dirty="0" smtClean="0"/>
              <a:t>Patience</a:t>
            </a:r>
          </a:p>
          <a:p>
            <a:pPr eaLnBrk="1" hangingPunct="1">
              <a:lnSpc>
                <a:spcPct val="90000"/>
              </a:lnSpc>
            </a:pPr>
            <a:r>
              <a:rPr lang="en-US" altLang="en-US" sz="2000" dirty="0" smtClean="0"/>
              <a:t>Curiosity</a:t>
            </a:r>
          </a:p>
          <a:p>
            <a:pPr eaLnBrk="1" hangingPunct="1">
              <a:lnSpc>
                <a:spcPct val="90000"/>
              </a:lnSpc>
            </a:pPr>
            <a:r>
              <a:rPr lang="en-US" altLang="en-US" sz="2000" dirty="0" smtClean="0"/>
              <a:t>Respect</a:t>
            </a:r>
          </a:p>
          <a:p>
            <a:pPr eaLnBrk="1" hangingPunct="1">
              <a:lnSpc>
                <a:spcPct val="90000"/>
              </a:lnSpc>
            </a:pPr>
            <a:r>
              <a:rPr lang="en-US" altLang="en-US" sz="2000" dirty="0" smtClean="0"/>
              <a:t>Give it a go</a:t>
            </a:r>
          </a:p>
          <a:p>
            <a:pPr eaLnBrk="1" hangingPunct="1">
              <a:lnSpc>
                <a:spcPct val="90000"/>
              </a:lnSpc>
            </a:pPr>
            <a:r>
              <a:rPr lang="en-US" altLang="en-US" sz="2000" dirty="0" smtClean="0"/>
              <a:t>Listening</a:t>
            </a:r>
          </a:p>
          <a:p>
            <a:pPr eaLnBrk="1" hangingPunct="1">
              <a:lnSpc>
                <a:spcPct val="90000"/>
              </a:lnSpc>
            </a:pPr>
            <a:r>
              <a:rPr lang="en-US" altLang="en-US" sz="2000" dirty="0" smtClean="0"/>
              <a:t>Acceptance</a:t>
            </a:r>
          </a:p>
          <a:p>
            <a:pPr eaLnBrk="1" hangingPunct="1">
              <a:lnSpc>
                <a:spcPct val="90000"/>
              </a:lnSpc>
            </a:pPr>
            <a:r>
              <a:rPr lang="en-US" altLang="en-US" sz="2000" dirty="0" smtClean="0"/>
              <a:t>Cultural awareness, ask about their cultures</a:t>
            </a:r>
          </a:p>
          <a:p>
            <a:pPr eaLnBrk="1" hangingPunct="1">
              <a:lnSpc>
                <a:spcPct val="90000"/>
              </a:lnSpc>
            </a:pPr>
            <a:endParaRPr lang="en-US" altLang="en-US" sz="2000" dirty="0" smtClean="0"/>
          </a:p>
        </p:txBody>
      </p:sp>
      <p:sp>
        <p:nvSpPr>
          <p:cNvPr id="39942" name="Rectangle 6"/>
          <p:cNvSpPr>
            <a:spLocks noGrp="1" noChangeArrowheads="1"/>
          </p:cNvSpPr>
          <p:nvPr>
            <p:ph type="body" sz="half" idx="4294967295"/>
          </p:nvPr>
        </p:nvSpPr>
        <p:spPr>
          <a:xfrm>
            <a:off x="5145088" y="2017713"/>
            <a:ext cx="3810000" cy="4114800"/>
          </a:xfrm>
        </p:spPr>
        <p:txBody>
          <a:bodyPr/>
          <a:lstStyle/>
          <a:p>
            <a:r>
              <a:rPr lang="en-NZ" altLang="en-US" sz="2800" smtClean="0"/>
              <a:t>Supporting</a:t>
            </a:r>
          </a:p>
          <a:p>
            <a:r>
              <a:rPr lang="en-NZ" altLang="en-US" sz="2800" smtClean="0"/>
              <a:t>Trust</a:t>
            </a:r>
          </a:p>
          <a:p>
            <a:r>
              <a:rPr lang="en-NZ" altLang="en-US" sz="2800" smtClean="0"/>
              <a:t>Understanding social distance</a:t>
            </a:r>
          </a:p>
          <a:p>
            <a:pPr lvl="1"/>
            <a:r>
              <a:rPr lang="en-NZ" altLang="en-US" sz="2400" smtClean="0"/>
              <a:t>Physical distance, personal space</a:t>
            </a:r>
          </a:p>
          <a:p>
            <a:pPr lvl="1"/>
            <a:r>
              <a:rPr lang="en-NZ" altLang="en-US" sz="2400" smtClean="0"/>
              <a:t>Cultural gender rules</a:t>
            </a:r>
            <a:endParaRPr lang="en-GB" altLang="en-US" sz="2400" smtClean="0"/>
          </a:p>
        </p:txBody>
      </p:sp>
    </p:spTree>
    <p:extLst>
      <p:ext uri="{BB962C8B-B14F-4D97-AF65-F5344CB8AC3E}">
        <p14:creationId xmlns:p14="http://schemas.microsoft.com/office/powerpoint/2010/main" val="8907040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692696"/>
            <a:ext cx="8229600" cy="1600200"/>
          </a:xfrm>
        </p:spPr>
        <p:txBody>
          <a:bodyPr>
            <a:normAutofit fontScale="90000"/>
          </a:bodyPr>
          <a:lstStyle/>
          <a:p>
            <a:pPr lvl="0"/>
            <a:r>
              <a:rPr lang="en-NZ" b="1" dirty="0" smtClean="0"/>
              <a:t>Cross Cultural Pastoral Care Foundations:</a:t>
            </a:r>
            <a:br>
              <a:rPr lang="en-NZ" b="1" dirty="0" smtClean="0"/>
            </a:br>
            <a:endParaRPr lang="en-NZ" dirty="0"/>
          </a:p>
        </p:txBody>
      </p:sp>
      <p:sp>
        <p:nvSpPr>
          <p:cNvPr id="4" name="Text Placeholder 3"/>
          <p:cNvSpPr>
            <a:spLocks noGrp="1"/>
          </p:cNvSpPr>
          <p:nvPr>
            <p:ph type="body" idx="1"/>
          </p:nvPr>
        </p:nvSpPr>
        <p:spPr/>
        <p:txBody>
          <a:bodyPr/>
          <a:lstStyle/>
          <a:p>
            <a:r>
              <a:rPr lang="en-NZ" b="1" dirty="0" err="1">
                <a:solidFill>
                  <a:srgbClr val="FF0000"/>
                </a:solidFill>
              </a:rPr>
              <a:t>Whare</a:t>
            </a:r>
            <a:r>
              <a:rPr lang="en-NZ" b="1" dirty="0">
                <a:solidFill>
                  <a:srgbClr val="FF0000"/>
                </a:solidFill>
              </a:rPr>
              <a:t> Tapa </a:t>
            </a:r>
            <a:r>
              <a:rPr lang="en-NZ" b="1" dirty="0" err="1">
                <a:solidFill>
                  <a:srgbClr val="FF0000"/>
                </a:solidFill>
              </a:rPr>
              <a:t>Wha</a:t>
            </a:r>
            <a:r>
              <a:rPr lang="en-NZ" b="1" dirty="0">
                <a:solidFill>
                  <a:srgbClr val="FF0000"/>
                </a:solidFill>
              </a:rPr>
              <a:t> - Hauora</a:t>
            </a:r>
          </a:p>
        </p:txBody>
      </p:sp>
      <p:sp>
        <p:nvSpPr>
          <p:cNvPr id="5" name="Text Placeholder 4"/>
          <p:cNvSpPr>
            <a:spLocks noGrp="1"/>
          </p:cNvSpPr>
          <p:nvPr>
            <p:ph type="body" sz="quarter" idx="3"/>
          </p:nvPr>
        </p:nvSpPr>
        <p:spPr/>
        <p:txBody>
          <a:bodyPr>
            <a:normAutofit/>
          </a:bodyPr>
          <a:lstStyle/>
          <a:p>
            <a:r>
              <a:rPr lang="en-NZ" b="1" dirty="0" smtClean="0">
                <a:solidFill>
                  <a:srgbClr val="FF0000"/>
                </a:solidFill>
              </a:rPr>
              <a:t>Pastoral Care </a:t>
            </a:r>
            <a:endParaRPr lang="en-NZ" b="1" dirty="0">
              <a:solidFill>
                <a:srgbClr val="FF0000"/>
              </a:solidFill>
            </a:endParaRPr>
          </a:p>
        </p:txBody>
      </p:sp>
      <p:sp>
        <p:nvSpPr>
          <p:cNvPr id="3" name="Content Placeholder 2"/>
          <p:cNvSpPr>
            <a:spLocks noGrp="1"/>
          </p:cNvSpPr>
          <p:nvPr>
            <p:ph sz="quarter" idx="13"/>
          </p:nvPr>
        </p:nvSpPr>
        <p:spPr/>
        <p:txBody>
          <a:bodyPr>
            <a:noAutofit/>
          </a:bodyPr>
          <a:lstStyle/>
          <a:p>
            <a:pPr lvl="0" fontAlgn="base">
              <a:spcAft>
                <a:spcPct val="0"/>
              </a:spcAft>
              <a:buClr>
                <a:srgbClr val="3333CC"/>
              </a:buClr>
              <a:buSzPct val="60000"/>
              <a:buFont typeface="Wingdings" pitchFamily="2" charset="2"/>
              <a:buChar char="n"/>
            </a:pPr>
            <a:r>
              <a:rPr lang="en-US" altLang="en-US" kern="0" dirty="0" err="1">
                <a:solidFill>
                  <a:srgbClr val="000000"/>
                </a:solidFill>
                <a:latin typeface="Tahoma"/>
                <a:cs typeface="Arial"/>
              </a:rPr>
              <a:t>Taha</a:t>
            </a:r>
            <a:r>
              <a:rPr lang="en-US" altLang="en-US" kern="0" dirty="0">
                <a:solidFill>
                  <a:srgbClr val="000000"/>
                </a:solidFill>
                <a:latin typeface="Tahoma"/>
                <a:cs typeface="Arial"/>
              </a:rPr>
              <a:t> </a:t>
            </a:r>
            <a:r>
              <a:rPr lang="en-US" altLang="en-US" kern="0" dirty="0" err="1">
                <a:solidFill>
                  <a:srgbClr val="000000"/>
                </a:solidFill>
                <a:latin typeface="Tahoma"/>
                <a:cs typeface="Arial"/>
              </a:rPr>
              <a:t>Tinana</a:t>
            </a:r>
            <a:r>
              <a:rPr lang="en-US" altLang="en-US" kern="0" dirty="0">
                <a:solidFill>
                  <a:srgbClr val="000000"/>
                </a:solidFill>
                <a:latin typeface="Tahoma"/>
                <a:cs typeface="Arial"/>
              </a:rPr>
              <a:t> – physical health</a:t>
            </a:r>
          </a:p>
          <a:p>
            <a:pPr lvl="0" fontAlgn="base">
              <a:spcAft>
                <a:spcPct val="0"/>
              </a:spcAft>
              <a:buClr>
                <a:srgbClr val="3333CC"/>
              </a:buClr>
              <a:buSzPct val="60000"/>
              <a:buFont typeface="Wingdings" pitchFamily="2" charset="2"/>
              <a:buChar char="n"/>
            </a:pPr>
            <a:r>
              <a:rPr lang="en-US" altLang="en-US" kern="0" dirty="0" err="1">
                <a:solidFill>
                  <a:srgbClr val="000000"/>
                </a:solidFill>
                <a:latin typeface="Tahoma"/>
                <a:cs typeface="Arial"/>
              </a:rPr>
              <a:t>Taha</a:t>
            </a:r>
            <a:r>
              <a:rPr lang="en-US" altLang="en-US" kern="0" dirty="0">
                <a:solidFill>
                  <a:srgbClr val="000000"/>
                </a:solidFill>
                <a:latin typeface="Tahoma"/>
                <a:cs typeface="Arial"/>
              </a:rPr>
              <a:t> </a:t>
            </a:r>
            <a:r>
              <a:rPr lang="en-US" altLang="en-US" kern="0" dirty="0" err="1">
                <a:solidFill>
                  <a:srgbClr val="000000"/>
                </a:solidFill>
                <a:latin typeface="Tahoma"/>
                <a:cs typeface="Arial"/>
              </a:rPr>
              <a:t>Hinengaro</a:t>
            </a:r>
            <a:r>
              <a:rPr lang="en-US" altLang="en-US" kern="0" dirty="0">
                <a:solidFill>
                  <a:srgbClr val="000000"/>
                </a:solidFill>
                <a:latin typeface="Tahoma"/>
                <a:cs typeface="Arial"/>
              </a:rPr>
              <a:t> – emotional health</a:t>
            </a:r>
          </a:p>
          <a:p>
            <a:pPr lvl="0" fontAlgn="base">
              <a:spcAft>
                <a:spcPct val="0"/>
              </a:spcAft>
              <a:buClr>
                <a:srgbClr val="3333CC"/>
              </a:buClr>
              <a:buSzPct val="60000"/>
              <a:buFont typeface="Wingdings" pitchFamily="2" charset="2"/>
              <a:buChar char="n"/>
            </a:pPr>
            <a:r>
              <a:rPr lang="en-US" altLang="en-US" kern="0" dirty="0" err="1">
                <a:solidFill>
                  <a:srgbClr val="000000"/>
                </a:solidFill>
                <a:latin typeface="Tahoma"/>
                <a:cs typeface="Arial"/>
              </a:rPr>
              <a:t>Taha</a:t>
            </a:r>
            <a:r>
              <a:rPr lang="en-US" altLang="en-US" kern="0" dirty="0">
                <a:solidFill>
                  <a:srgbClr val="000000"/>
                </a:solidFill>
                <a:latin typeface="Tahoma"/>
                <a:cs typeface="Arial"/>
              </a:rPr>
              <a:t> Whanau – relational health</a:t>
            </a:r>
          </a:p>
          <a:p>
            <a:pPr lvl="0" fontAlgn="base">
              <a:spcAft>
                <a:spcPct val="0"/>
              </a:spcAft>
              <a:buClr>
                <a:srgbClr val="3333CC"/>
              </a:buClr>
              <a:buSzPct val="60000"/>
              <a:buFont typeface="Wingdings" pitchFamily="2" charset="2"/>
              <a:buChar char="n"/>
            </a:pPr>
            <a:r>
              <a:rPr lang="en-US" altLang="en-US" kern="0" dirty="0" err="1">
                <a:solidFill>
                  <a:srgbClr val="000000"/>
                </a:solidFill>
                <a:latin typeface="Tahoma"/>
                <a:cs typeface="Arial"/>
              </a:rPr>
              <a:t>Taha</a:t>
            </a:r>
            <a:r>
              <a:rPr lang="en-US" altLang="en-US" kern="0" dirty="0">
                <a:solidFill>
                  <a:srgbClr val="000000"/>
                </a:solidFill>
                <a:latin typeface="Tahoma"/>
                <a:cs typeface="Arial"/>
              </a:rPr>
              <a:t> Wairua – spiritual health </a:t>
            </a:r>
            <a:endParaRPr lang="en-NZ" altLang="en-US" kern="0" dirty="0">
              <a:solidFill>
                <a:srgbClr val="000000"/>
              </a:solidFill>
              <a:latin typeface="Tahoma"/>
              <a:cs typeface="Arial"/>
            </a:endParaRPr>
          </a:p>
          <a:p>
            <a:pPr lvl="1" fontAlgn="base">
              <a:spcAft>
                <a:spcPct val="0"/>
              </a:spcAft>
              <a:buClr>
                <a:srgbClr val="FF0000"/>
              </a:buClr>
              <a:buSzPct val="55000"/>
              <a:buFont typeface="Wingdings" pitchFamily="2" charset="2"/>
              <a:buChar char="n"/>
            </a:pPr>
            <a:r>
              <a:rPr lang="en-NZ" altLang="en-US" sz="1600" kern="0" dirty="0" smtClean="0">
                <a:solidFill>
                  <a:srgbClr val="000000"/>
                </a:solidFill>
                <a:latin typeface="Tahoma"/>
                <a:cs typeface="Arial"/>
              </a:rPr>
              <a:t>2° Health </a:t>
            </a:r>
            <a:r>
              <a:rPr lang="en-NZ" altLang="en-US" sz="1600" kern="0" dirty="0">
                <a:solidFill>
                  <a:srgbClr val="000000"/>
                </a:solidFill>
                <a:latin typeface="Tahoma"/>
                <a:cs typeface="Arial"/>
              </a:rPr>
              <a:t>and Physical Education </a:t>
            </a:r>
            <a:r>
              <a:rPr lang="en-NZ" altLang="en-US" sz="1600" kern="0" dirty="0" smtClean="0">
                <a:solidFill>
                  <a:srgbClr val="000000"/>
                </a:solidFill>
                <a:latin typeface="Tahoma"/>
                <a:cs typeface="Arial"/>
              </a:rPr>
              <a:t>Curriculum</a:t>
            </a:r>
          </a:p>
          <a:p>
            <a:pPr lvl="1" fontAlgn="base">
              <a:spcAft>
                <a:spcPct val="0"/>
              </a:spcAft>
              <a:buClr>
                <a:srgbClr val="FF0000"/>
              </a:buClr>
              <a:buSzPct val="55000"/>
              <a:buFont typeface="Wingdings" pitchFamily="2" charset="2"/>
              <a:buChar char="n"/>
            </a:pPr>
            <a:r>
              <a:rPr lang="en-NZ" altLang="en-US" sz="1600" kern="0" dirty="0" smtClean="0">
                <a:solidFill>
                  <a:srgbClr val="000000"/>
                </a:solidFill>
                <a:latin typeface="Tahoma"/>
                <a:cs typeface="Arial"/>
              </a:rPr>
              <a:t>Mason </a:t>
            </a:r>
            <a:r>
              <a:rPr lang="en-NZ" altLang="en-US" sz="1600" kern="0" dirty="0" err="1" smtClean="0">
                <a:solidFill>
                  <a:srgbClr val="000000"/>
                </a:solidFill>
                <a:latin typeface="Tahoma"/>
                <a:cs typeface="Arial"/>
              </a:rPr>
              <a:t>Dury</a:t>
            </a:r>
            <a:r>
              <a:rPr lang="en-NZ" altLang="en-US" sz="1600" kern="0" dirty="0" smtClean="0">
                <a:solidFill>
                  <a:srgbClr val="000000"/>
                </a:solidFill>
                <a:latin typeface="Tahoma"/>
                <a:cs typeface="Arial"/>
              </a:rPr>
              <a:t> </a:t>
            </a:r>
            <a:endParaRPr lang="en-GB" altLang="en-US" sz="1600" kern="0" dirty="0">
              <a:solidFill>
                <a:srgbClr val="000000"/>
              </a:solidFill>
              <a:latin typeface="Tahoma"/>
              <a:cs typeface="Arial"/>
            </a:endParaRPr>
          </a:p>
        </p:txBody>
      </p:sp>
      <p:sp>
        <p:nvSpPr>
          <p:cNvPr id="6" name="Content Placeholder 5"/>
          <p:cNvSpPr>
            <a:spLocks noGrp="1"/>
          </p:cNvSpPr>
          <p:nvPr>
            <p:ph sz="quarter" idx="14"/>
          </p:nvPr>
        </p:nvSpPr>
        <p:spPr/>
        <p:txBody>
          <a:bodyPr>
            <a:normAutofit fontScale="62500" lnSpcReduction="20000"/>
          </a:bodyPr>
          <a:lstStyle/>
          <a:p>
            <a:pPr lvl="0" fontAlgn="base">
              <a:spcAft>
                <a:spcPct val="0"/>
              </a:spcAft>
              <a:buClr>
                <a:srgbClr val="3333CC"/>
              </a:buClr>
              <a:buSzPct val="60000"/>
              <a:buFont typeface="Wingdings" pitchFamily="2" charset="2"/>
              <a:buChar char="n"/>
            </a:pPr>
            <a:r>
              <a:rPr lang="en-AU" altLang="en-US" sz="2800" kern="0" dirty="0" smtClean="0">
                <a:solidFill>
                  <a:srgbClr val="000000"/>
                </a:solidFill>
                <a:latin typeface="Tahoma"/>
                <a:cs typeface="Arial"/>
              </a:rPr>
              <a:t>Pastoral </a:t>
            </a:r>
            <a:r>
              <a:rPr lang="en-AU" altLang="en-US" sz="2800" kern="0" dirty="0">
                <a:solidFill>
                  <a:srgbClr val="000000"/>
                </a:solidFill>
                <a:latin typeface="Tahoma"/>
                <a:cs typeface="Arial"/>
              </a:rPr>
              <a:t>Care is caring for the whole person</a:t>
            </a:r>
          </a:p>
          <a:p>
            <a:pPr lvl="0" fontAlgn="base">
              <a:spcAft>
                <a:spcPct val="0"/>
              </a:spcAft>
              <a:buClr>
                <a:srgbClr val="3333CC"/>
              </a:buClr>
              <a:buSzPct val="60000"/>
              <a:buFont typeface="Wingdings" pitchFamily="2" charset="2"/>
              <a:buChar char="n"/>
            </a:pPr>
            <a:r>
              <a:rPr lang="en-AU" altLang="en-US" sz="2800" kern="0" dirty="0">
                <a:solidFill>
                  <a:srgbClr val="000000"/>
                </a:solidFill>
                <a:latin typeface="Tahoma"/>
                <a:cs typeface="Arial"/>
              </a:rPr>
              <a:t>Understanding Felt needs and expectations </a:t>
            </a:r>
            <a:endParaRPr lang="en-AU" altLang="en-US" sz="2800" kern="0" dirty="0" smtClean="0">
              <a:solidFill>
                <a:srgbClr val="000000"/>
              </a:solidFill>
              <a:latin typeface="Tahoma"/>
              <a:cs typeface="Arial"/>
            </a:endParaRPr>
          </a:p>
          <a:p>
            <a:pPr lvl="1" fontAlgn="base">
              <a:spcAft>
                <a:spcPct val="0"/>
              </a:spcAft>
              <a:buClr>
                <a:srgbClr val="FF0000"/>
              </a:buClr>
              <a:buSzPct val="55000"/>
              <a:buFont typeface="Wingdings" pitchFamily="2" charset="2"/>
              <a:buChar char="n"/>
            </a:pPr>
            <a:r>
              <a:rPr lang="en-AU" altLang="en-US" sz="2400" kern="0" dirty="0">
                <a:solidFill>
                  <a:srgbClr val="000000"/>
                </a:solidFill>
                <a:latin typeface="Tahoma"/>
                <a:cs typeface="Arial"/>
              </a:rPr>
              <a:t>Reactive</a:t>
            </a:r>
          </a:p>
          <a:p>
            <a:pPr lvl="1" fontAlgn="base">
              <a:spcAft>
                <a:spcPct val="0"/>
              </a:spcAft>
              <a:buClr>
                <a:srgbClr val="FF0000"/>
              </a:buClr>
              <a:buSzPct val="55000"/>
              <a:buFont typeface="Wingdings" pitchFamily="2" charset="2"/>
              <a:buChar char="n"/>
            </a:pPr>
            <a:r>
              <a:rPr lang="en-AU" altLang="en-US" sz="2400" kern="0" dirty="0">
                <a:solidFill>
                  <a:srgbClr val="000000"/>
                </a:solidFill>
                <a:latin typeface="Tahoma"/>
                <a:cs typeface="Arial"/>
              </a:rPr>
              <a:t>Proactive</a:t>
            </a:r>
            <a:endParaRPr lang="en-US" altLang="en-US" sz="2400" kern="0" dirty="0">
              <a:solidFill>
                <a:srgbClr val="000000"/>
              </a:solidFill>
              <a:latin typeface="Tahoma"/>
              <a:cs typeface="Arial"/>
            </a:endParaRPr>
          </a:p>
          <a:p>
            <a:pPr lvl="1" fontAlgn="base">
              <a:spcAft>
                <a:spcPct val="0"/>
              </a:spcAft>
              <a:buClr>
                <a:srgbClr val="3333CC"/>
              </a:buClr>
              <a:buSzPct val="60000"/>
              <a:buFont typeface="Wingdings" pitchFamily="2" charset="2"/>
              <a:buChar char="n"/>
            </a:pPr>
            <a:endParaRPr lang="en-AU" altLang="en-US" kern="0" dirty="0" smtClean="0">
              <a:solidFill>
                <a:srgbClr val="000000"/>
              </a:solidFill>
              <a:latin typeface="Tahoma"/>
              <a:cs typeface="Arial"/>
            </a:endParaRPr>
          </a:p>
          <a:p>
            <a:pPr lvl="0"/>
            <a:r>
              <a:rPr lang="en-NZ" dirty="0">
                <a:solidFill>
                  <a:prstClr val="black"/>
                </a:solidFill>
              </a:rPr>
              <a:t>Pastoral care should, </a:t>
            </a:r>
            <a:r>
              <a:rPr lang="en-NZ" i="1" dirty="0">
                <a:solidFill>
                  <a:prstClr val="black"/>
                </a:solidFill>
              </a:rPr>
              <a:t>“recognise the real and felt needs of international students as well as address their expectations and ensure their experiences are good in terms of the whole person: physical , academic (intellectual), spiritual (psychological) and social/emotional(socio cultural) </a:t>
            </a:r>
            <a:endParaRPr lang="en-NZ" i="1" dirty="0" smtClean="0">
              <a:solidFill>
                <a:prstClr val="black"/>
              </a:solidFill>
            </a:endParaRPr>
          </a:p>
          <a:p>
            <a:pPr lvl="1"/>
            <a:r>
              <a:rPr lang="en-US" altLang="en-US" sz="1600" kern="0" dirty="0" smtClean="0">
                <a:solidFill>
                  <a:srgbClr val="000000"/>
                </a:solidFill>
                <a:latin typeface="Tahoma"/>
                <a:cs typeface="Arial"/>
              </a:rPr>
              <a:t>John </a:t>
            </a:r>
            <a:r>
              <a:rPr lang="en-US" altLang="en-US" sz="1600" kern="0" dirty="0">
                <a:solidFill>
                  <a:srgbClr val="000000"/>
                </a:solidFill>
                <a:latin typeface="Tahoma"/>
                <a:cs typeface="Arial"/>
              </a:rPr>
              <a:t>Marquet  - ISANA Workshop August </a:t>
            </a:r>
            <a:r>
              <a:rPr lang="en-US" altLang="en-US" sz="1600" kern="0" dirty="0" smtClean="0">
                <a:solidFill>
                  <a:srgbClr val="000000"/>
                </a:solidFill>
                <a:latin typeface="Tahoma"/>
                <a:cs typeface="Arial"/>
              </a:rPr>
              <a:t>2003</a:t>
            </a:r>
            <a:endParaRPr lang="en-GB" altLang="en-US" sz="1600" kern="0" dirty="0">
              <a:solidFill>
                <a:srgbClr val="000000"/>
              </a:solidFill>
              <a:latin typeface="Tahoma"/>
              <a:cs typeface="Arial"/>
            </a:endParaRPr>
          </a:p>
        </p:txBody>
      </p:sp>
    </p:spTree>
    <p:extLst>
      <p:ext uri="{BB962C8B-B14F-4D97-AF65-F5344CB8AC3E}">
        <p14:creationId xmlns:p14="http://schemas.microsoft.com/office/powerpoint/2010/main" val="1670698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circle(in)">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 calcmode="lin" valueType="num">
                                      <p:cBhvr additive="base">
                                        <p:cTn id="34"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 calcmode="lin" valueType="num">
                                      <p:cBhvr additive="base">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6" presetClass="entr" presetSubtype="16" fill="hold" grpId="0" nodeType="clickEffect">
                                  <p:stCondLst>
                                    <p:cond delay="0"/>
                                  </p:stCondLst>
                                  <p:childTnLst>
                                    <p:set>
                                      <p:cBhvr>
                                        <p:cTn id="43" dur="1" fill="hold">
                                          <p:stCondLst>
                                            <p:cond delay="0"/>
                                          </p:stCondLst>
                                        </p:cTn>
                                        <p:tgtEl>
                                          <p:spTgt spid="5">
                                            <p:txEl>
                                              <p:pRg st="0" end="0"/>
                                            </p:txEl>
                                          </p:spTgt>
                                        </p:tgtEl>
                                        <p:attrNameLst>
                                          <p:attrName>style.visibility</p:attrName>
                                        </p:attrNameLst>
                                      </p:cBhvr>
                                      <p:to>
                                        <p:strVal val="visible"/>
                                      </p:to>
                                    </p:set>
                                    <p:animEffect transition="in" filter="circle(in)">
                                      <p:cBhvr>
                                        <p:cTn id="44" dur="2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a:xfrm>
            <a:off x="900113" y="0"/>
            <a:ext cx="7993062" cy="990600"/>
          </a:xfrm>
        </p:spPr>
        <p:txBody>
          <a:bodyPr/>
          <a:lstStyle/>
          <a:p>
            <a:pPr eaLnBrk="1" hangingPunct="1"/>
            <a:r>
              <a:rPr lang="en-AU" altLang="en-US" sz="4000" smtClean="0"/>
              <a:t>Pastoral Care - </a:t>
            </a:r>
            <a:r>
              <a:rPr lang="en-AU" altLang="en-US" sz="2800" smtClean="0"/>
              <a:t>caring for the whole person</a:t>
            </a:r>
          </a:p>
        </p:txBody>
      </p:sp>
      <p:sp>
        <p:nvSpPr>
          <p:cNvPr id="109571" name="Rectangle 3"/>
          <p:cNvSpPr>
            <a:spLocks noGrp="1" noChangeArrowheads="1"/>
          </p:cNvSpPr>
          <p:nvPr>
            <p:ph type="body" idx="1"/>
          </p:nvPr>
        </p:nvSpPr>
        <p:spPr>
          <a:xfrm>
            <a:off x="468313" y="1844675"/>
            <a:ext cx="8229600" cy="5486400"/>
          </a:xfrm>
        </p:spPr>
        <p:txBody>
          <a:bodyPr/>
          <a:lstStyle/>
          <a:p>
            <a:pPr eaLnBrk="1" hangingPunct="1"/>
            <a:r>
              <a:rPr lang="en-US" altLang="en-US" sz="2800" smtClean="0"/>
              <a:t>Reactive Care – is interventive care in a crisis or possible crisis in the making</a:t>
            </a:r>
          </a:p>
          <a:p>
            <a:pPr lvl="1" eaLnBrk="1" hangingPunct="1"/>
            <a:r>
              <a:rPr lang="en-US" altLang="en-US" smtClean="0"/>
              <a:t>Accidents, bereavements, illness, etc</a:t>
            </a:r>
          </a:p>
          <a:p>
            <a:pPr lvl="1" eaLnBrk="1" hangingPunct="1"/>
            <a:r>
              <a:rPr lang="en-US" altLang="en-US" smtClean="0"/>
              <a:t>Acute culture shock</a:t>
            </a:r>
          </a:p>
          <a:p>
            <a:pPr eaLnBrk="1" hangingPunct="1"/>
            <a:r>
              <a:rPr lang="en-US" altLang="en-US" sz="2800" smtClean="0"/>
              <a:t>Critical Incidents </a:t>
            </a:r>
          </a:p>
          <a:p>
            <a:pPr lvl="1" eaLnBrk="1" hangingPunct="1"/>
            <a:r>
              <a:rPr lang="en-US" altLang="en-US" smtClean="0"/>
              <a:t>extraordinary &amp; unpredictable traumatic event</a:t>
            </a:r>
          </a:p>
          <a:p>
            <a:pPr lvl="1" eaLnBrk="1" hangingPunct="1"/>
            <a:r>
              <a:rPr lang="en-US" altLang="en-US" smtClean="0"/>
              <a:t>Requires intervention &amp; implementation of coordinated special arrangements </a:t>
            </a:r>
          </a:p>
          <a:p>
            <a:pPr eaLnBrk="1" hangingPunct="1"/>
            <a:r>
              <a:rPr lang="en-US" altLang="en-US" sz="2800" smtClean="0"/>
              <a:t>Minor incidents</a:t>
            </a:r>
          </a:p>
          <a:p>
            <a:pPr lvl="1" eaLnBrk="1" hangingPunct="1"/>
            <a:r>
              <a:rPr lang="en-US" altLang="en-US" smtClean="0"/>
              <a:t>Individual incidents limited ripple in context</a:t>
            </a:r>
          </a:p>
        </p:txBody>
      </p:sp>
    </p:spTree>
    <p:extLst>
      <p:ext uri="{BB962C8B-B14F-4D97-AF65-F5344CB8AC3E}">
        <p14:creationId xmlns:p14="http://schemas.microsoft.com/office/powerpoint/2010/main" val="270374998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957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 presetClass="entr" presetSubtype="8" fill="hold" grpId="0" nodeType="clickEffect">
                                  <p:stCondLst>
                                    <p:cond delay="0"/>
                                  </p:stCondLst>
                                  <p:childTnLst>
                                    <p:set>
                                      <p:cBhvr>
                                        <p:cTn id="10" dur="1" fill="hold">
                                          <p:stCondLst>
                                            <p:cond delay="0"/>
                                          </p:stCondLst>
                                        </p:cTn>
                                        <p:tgtEl>
                                          <p:spTgt spid="109571">
                                            <p:txEl>
                                              <p:pRg st="0" end="0"/>
                                            </p:txEl>
                                          </p:spTgt>
                                        </p:tgtEl>
                                        <p:attrNameLst>
                                          <p:attrName>style.visibility</p:attrName>
                                        </p:attrNameLst>
                                      </p:cBhvr>
                                      <p:to>
                                        <p:strVal val="visible"/>
                                      </p:to>
                                    </p:set>
                                    <p:anim calcmode="lin" valueType="num">
                                      <p:cBhvr additive="base">
                                        <p:cTn id="11" dur="2000" fill="hold"/>
                                        <p:tgtEl>
                                          <p:spTgt spid="109571">
                                            <p:txEl>
                                              <p:pRg st="0" end="0"/>
                                            </p:txEl>
                                          </p:spTgt>
                                        </p:tgtEl>
                                        <p:attrNameLst>
                                          <p:attrName>ppt_x</p:attrName>
                                        </p:attrNameLst>
                                      </p:cBhvr>
                                      <p:tavLst>
                                        <p:tav tm="0">
                                          <p:val>
                                            <p:strVal val="0-#ppt_w/2"/>
                                          </p:val>
                                        </p:tav>
                                        <p:tav tm="100000">
                                          <p:val>
                                            <p:strVal val="#ppt_x"/>
                                          </p:val>
                                        </p:tav>
                                      </p:tavLst>
                                    </p:anim>
                                    <p:anim calcmode="lin" valueType="num">
                                      <p:cBhvr additive="base">
                                        <p:cTn id="12" dur="2000" fill="hold"/>
                                        <p:tgtEl>
                                          <p:spTgt spid="109571">
                                            <p:txEl>
                                              <p:pRg st="0" end="0"/>
                                            </p:txEl>
                                          </p:spTgt>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2000"/>
                            </p:stCondLst>
                            <p:childTnLst>
                              <p:par>
                                <p:cTn id="14" presetID="2" presetClass="entr" presetSubtype="8" fill="hold" grpId="0" nodeType="afterEffect">
                                  <p:stCondLst>
                                    <p:cond delay="0"/>
                                  </p:stCondLst>
                                  <p:childTnLst>
                                    <p:set>
                                      <p:cBhvr>
                                        <p:cTn id="15" dur="1" fill="hold">
                                          <p:stCondLst>
                                            <p:cond delay="0"/>
                                          </p:stCondLst>
                                        </p:cTn>
                                        <p:tgtEl>
                                          <p:spTgt spid="109571">
                                            <p:txEl>
                                              <p:pRg st="1" end="1"/>
                                            </p:txEl>
                                          </p:spTgt>
                                        </p:tgtEl>
                                        <p:attrNameLst>
                                          <p:attrName>style.visibility</p:attrName>
                                        </p:attrNameLst>
                                      </p:cBhvr>
                                      <p:to>
                                        <p:strVal val="visible"/>
                                      </p:to>
                                    </p:set>
                                    <p:anim calcmode="lin" valueType="num">
                                      <p:cBhvr additive="base">
                                        <p:cTn id="16" dur="2000" fill="hold"/>
                                        <p:tgtEl>
                                          <p:spTgt spid="109571">
                                            <p:txEl>
                                              <p:pRg st="1" end="1"/>
                                            </p:txEl>
                                          </p:spTgt>
                                        </p:tgtEl>
                                        <p:attrNameLst>
                                          <p:attrName>ppt_x</p:attrName>
                                        </p:attrNameLst>
                                      </p:cBhvr>
                                      <p:tavLst>
                                        <p:tav tm="0">
                                          <p:val>
                                            <p:strVal val="0-#ppt_w/2"/>
                                          </p:val>
                                        </p:tav>
                                        <p:tav tm="100000">
                                          <p:val>
                                            <p:strVal val="#ppt_x"/>
                                          </p:val>
                                        </p:tav>
                                      </p:tavLst>
                                    </p:anim>
                                    <p:anim calcmode="lin" valueType="num">
                                      <p:cBhvr additive="base">
                                        <p:cTn id="17" dur="2000" fill="hold"/>
                                        <p:tgtEl>
                                          <p:spTgt spid="109571">
                                            <p:txEl>
                                              <p:pRg st="1" end="1"/>
                                            </p:txEl>
                                          </p:spTgt>
                                        </p:tgtEl>
                                        <p:attrNameLst>
                                          <p:attrName>ppt_y</p:attrName>
                                        </p:attrNameLst>
                                      </p:cBhvr>
                                      <p:tavLst>
                                        <p:tav tm="0">
                                          <p:val>
                                            <p:strVal val="#ppt_y"/>
                                          </p:val>
                                        </p:tav>
                                        <p:tav tm="100000">
                                          <p:val>
                                            <p:strVal val="#ppt_y"/>
                                          </p:val>
                                        </p:tav>
                                      </p:tavLst>
                                    </p:anim>
                                  </p:childTnLst>
                                </p:cTn>
                              </p:par>
                            </p:childTnLst>
                          </p:cTn>
                        </p:par>
                        <p:par>
                          <p:cTn id="18" fill="hold" nodeType="afterGroup">
                            <p:stCondLst>
                              <p:cond delay="4000"/>
                            </p:stCondLst>
                            <p:childTnLst>
                              <p:par>
                                <p:cTn id="19" presetID="2" presetClass="entr" presetSubtype="8" fill="hold" grpId="0" nodeType="afterEffect">
                                  <p:stCondLst>
                                    <p:cond delay="0"/>
                                  </p:stCondLst>
                                  <p:childTnLst>
                                    <p:set>
                                      <p:cBhvr>
                                        <p:cTn id="20" dur="1" fill="hold">
                                          <p:stCondLst>
                                            <p:cond delay="0"/>
                                          </p:stCondLst>
                                        </p:cTn>
                                        <p:tgtEl>
                                          <p:spTgt spid="109571">
                                            <p:txEl>
                                              <p:pRg st="2" end="2"/>
                                            </p:txEl>
                                          </p:spTgt>
                                        </p:tgtEl>
                                        <p:attrNameLst>
                                          <p:attrName>style.visibility</p:attrName>
                                        </p:attrNameLst>
                                      </p:cBhvr>
                                      <p:to>
                                        <p:strVal val="visible"/>
                                      </p:to>
                                    </p:set>
                                    <p:anim calcmode="lin" valueType="num">
                                      <p:cBhvr additive="base">
                                        <p:cTn id="21" dur="2000" fill="hold"/>
                                        <p:tgtEl>
                                          <p:spTgt spid="109571">
                                            <p:txEl>
                                              <p:pRg st="2" end="2"/>
                                            </p:txEl>
                                          </p:spTgt>
                                        </p:tgtEl>
                                        <p:attrNameLst>
                                          <p:attrName>ppt_x</p:attrName>
                                        </p:attrNameLst>
                                      </p:cBhvr>
                                      <p:tavLst>
                                        <p:tav tm="0">
                                          <p:val>
                                            <p:strVal val="0-#ppt_w/2"/>
                                          </p:val>
                                        </p:tav>
                                        <p:tav tm="100000">
                                          <p:val>
                                            <p:strVal val="#ppt_x"/>
                                          </p:val>
                                        </p:tav>
                                      </p:tavLst>
                                    </p:anim>
                                    <p:anim calcmode="lin" valueType="num">
                                      <p:cBhvr additive="base">
                                        <p:cTn id="22" dur="2000" fill="hold"/>
                                        <p:tgtEl>
                                          <p:spTgt spid="10957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109571">
                                            <p:txEl>
                                              <p:pRg st="3" end="3"/>
                                            </p:txEl>
                                          </p:spTgt>
                                        </p:tgtEl>
                                        <p:attrNameLst>
                                          <p:attrName>style.visibility</p:attrName>
                                        </p:attrNameLst>
                                      </p:cBhvr>
                                      <p:to>
                                        <p:strVal val="visible"/>
                                      </p:to>
                                    </p:set>
                                    <p:anim calcmode="lin" valueType="num">
                                      <p:cBhvr additive="base">
                                        <p:cTn id="27" dur="2000" fill="hold"/>
                                        <p:tgtEl>
                                          <p:spTgt spid="109571">
                                            <p:txEl>
                                              <p:pRg st="3" end="3"/>
                                            </p:txEl>
                                          </p:spTgt>
                                        </p:tgtEl>
                                        <p:attrNameLst>
                                          <p:attrName>ppt_x</p:attrName>
                                        </p:attrNameLst>
                                      </p:cBhvr>
                                      <p:tavLst>
                                        <p:tav tm="0">
                                          <p:val>
                                            <p:strVal val="0-#ppt_w/2"/>
                                          </p:val>
                                        </p:tav>
                                        <p:tav tm="100000">
                                          <p:val>
                                            <p:strVal val="#ppt_x"/>
                                          </p:val>
                                        </p:tav>
                                      </p:tavLst>
                                    </p:anim>
                                    <p:anim calcmode="lin" valueType="num">
                                      <p:cBhvr additive="base">
                                        <p:cTn id="28" dur="2000" fill="hold"/>
                                        <p:tgtEl>
                                          <p:spTgt spid="109571">
                                            <p:txEl>
                                              <p:pRg st="3" end="3"/>
                                            </p:txEl>
                                          </p:spTgt>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2000"/>
                            </p:stCondLst>
                            <p:childTnLst>
                              <p:par>
                                <p:cTn id="30" presetID="2" presetClass="entr" presetSubtype="8" fill="hold" grpId="0" nodeType="afterEffect">
                                  <p:stCondLst>
                                    <p:cond delay="0"/>
                                  </p:stCondLst>
                                  <p:childTnLst>
                                    <p:set>
                                      <p:cBhvr>
                                        <p:cTn id="31" dur="1" fill="hold">
                                          <p:stCondLst>
                                            <p:cond delay="0"/>
                                          </p:stCondLst>
                                        </p:cTn>
                                        <p:tgtEl>
                                          <p:spTgt spid="109571">
                                            <p:txEl>
                                              <p:pRg st="4" end="4"/>
                                            </p:txEl>
                                          </p:spTgt>
                                        </p:tgtEl>
                                        <p:attrNameLst>
                                          <p:attrName>style.visibility</p:attrName>
                                        </p:attrNameLst>
                                      </p:cBhvr>
                                      <p:to>
                                        <p:strVal val="visible"/>
                                      </p:to>
                                    </p:set>
                                    <p:anim calcmode="lin" valueType="num">
                                      <p:cBhvr additive="base">
                                        <p:cTn id="32" dur="2000" fill="hold"/>
                                        <p:tgtEl>
                                          <p:spTgt spid="109571">
                                            <p:txEl>
                                              <p:pRg st="4" end="4"/>
                                            </p:txEl>
                                          </p:spTgt>
                                        </p:tgtEl>
                                        <p:attrNameLst>
                                          <p:attrName>ppt_x</p:attrName>
                                        </p:attrNameLst>
                                      </p:cBhvr>
                                      <p:tavLst>
                                        <p:tav tm="0">
                                          <p:val>
                                            <p:strVal val="0-#ppt_w/2"/>
                                          </p:val>
                                        </p:tav>
                                        <p:tav tm="100000">
                                          <p:val>
                                            <p:strVal val="#ppt_x"/>
                                          </p:val>
                                        </p:tav>
                                      </p:tavLst>
                                    </p:anim>
                                    <p:anim calcmode="lin" valueType="num">
                                      <p:cBhvr additive="base">
                                        <p:cTn id="33" dur="2000" fill="hold"/>
                                        <p:tgtEl>
                                          <p:spTgt spid="109571">
                                            <p:txEl>
                                              <p:pRg st="4" end="4"/>
                                            </p:txEl>
                                          </p:spTgt>
                                        </p:tgtEl>
                                        <p:attrNameLst>
                                          <p:attrName>ppt_y</p:attrName>
                                        </p:attrNameLst>
                                      </p:cBhvr>
                                      <p:tavLst>
                                        <p:tav tm="0">
                                          <p:val>
                                            <p:strVal val="#ppt_y"/>
                                          </p:val>
                                        </p:tav>
                                        <p:tav tm="100000">
                                          <p:val>
                                            <p:strVal val="#ppt_y"/>
                                          </p:val>
                                        </p:tav>
                                      </p:tavLst>
                                    </p:anim>
                                  </p:childTnLst>
                                </p:cTn>
                              </p:par>
                            </p:childTnLst>
                          </p:cTn>
                        </p:par>
                        <p:par>
                          <p:cTn id="34" fill="hold" nodeType="afterGroup">
                            <p:stCondLst>
                              <p:cond delay="4000"/>
                            </p:stCondLst>
                            <p:childTnLst>
                              <p:par>
                                <p:cTn id="35" presetID="2" presetClass="entr" presetSubtype="8" fill="hold" grpId="0" nodeType="afterEffect">
                                  <p:stCondLst>
                                    <p:cond delay="0"/>
                                  </p:stCondLst>
                                  <p:childTnLst>
                                    <p:set>
                                      <p:cBhvr>
                                        <p:cTn id="36" dur="1" fill="hold">
                                          <p:stCondLst>
                                            <p:cond delay="0"/>
                                          </p:stCondLst>
                                        </p:cTn>
                                        <p:tgtEl>
                                          <p:spTgt spid="109571">
                                            <p:txEl>
                                              <p:pRg st="5" end="5"/>
                                            </p:txEl>
                                          </p:spTgt>
                                        </p:tgtEl>
                                        <p:attrNameLst>
                                          <p:attrName>style.visibility</p:attrName>
                                        </p:attrNameLst>
                                      </p:cBhvr>
                                      <p:to>
                                        <p:strVal val="visible"/>
                                      </p:to>
                                    </p:set>
                                    <p:anim calcmode="lin" valueType="num">
                                      <p:cBhvr additive="base">
                                        <p:cTn id="37" dur="2000" fill="hold"/>
                                        <p:tgtEl>
                                          <p:spTgt spid="109571">
                                            <p:txEl>
                                              <p:pRg st="5" end="5"/>
                                            </p:txEl>
                                          </p:spTgt>
                                        </p:tgtEl>
                                        <p:attrNameLst>
                                          <p:attrName>ppt_x</p:attrName>
                                        </p:attrNameLst>
                                      </p:cBhvr>
                                      <p:tavLst>
                                        <p:tav tm="0">
                                          <p:val>
                                            <p:strVal val="0-#ppt_w/2"/>
                                          </p:val>
                                        </p:tav>
                                        <p:tav tm="100000">
                                          <p:val>
                                            <p:strVal val="#ppt_x"/>
                                          </p:val>
                                        </p:tav>
                                      </p:tavLst>
                                    </p:anim>
                                    <p:anim calcmode="lin" valueType="num">
                                      <p:cBhvr additive="base">
                                        <p:cTn id="38" dur="2000" fill="hold"/>
                                        <p:tgtEl>
                                          <p:spTgt spid="109571">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09571">
                                            <p:txEl>
                                              <p:pRg st="6" end="6"/>
                                            </p:txEl>
                                          </p:spTgt>
                                        </p:tgtEl>
                                        <p:attrNameLst>
                                          <p:attrName>style.visibility</p:attrName>
                                        </p:attrNameLst>
                                      </p:cBhvr>
                                      <p:to>
                                        <p:strVal val="visible"/>
                                      </p:to>
                                    </p:set>
                                    <p:anim calcmode="lin" valueType="num">
                                      <p:cBhvr additive="base">
                                        <p:cTn id="43" dur="2000" fill="hold"/>
                                        <p:tgtEl>
                                          <p:spTgt spid="109571">
                                            <p:txEl>
                                              <p:pRg st="6" end="6"/>
                                            </p:txEl>
                                          </p:spTgt>
                                        </p:tgtEl>
                                        <p:attrNameLst>
                                          <p:attrName>ppt_x</p:attrName>
                                        </p:attrNameLst>
                                      </p:cBhvr>
                                      <p:tavLst>
                                        <p:tav tm="0">
                                          <p:val>
                                            <p:strVal val="0-#ppt_w/2"/>
                                          </p:val>
                                        </p:tav>
                                        <p:tav tm="100000">
                                          <p:val>
                                            <p:strVal val="#ppt_x"/>
                                          </p:val>
                                        </p:tav>
                                      </p:tavLst>
                                    </p:anim>
                                    <p:anim calcmode="lin" valueType="num">
                                      <p:cBhvr additive="base">
                                        <p:cTn id="44" dur="2000" fill="hold"/>
                                        <p:tgtEl>
                                          <p:spTgt spid="109571">
                                            <p:txEl>
                                              <p:pRg st="6" end="6"/>
                                            </p:txEl>
                                          </p:spTgt>
                                        </p:tgtEl>
                                        <p:attrNameLst>
                                          <p:attrName>ppt_y</p:attrName>
                                        </p:attrNameLst>
                                      </p:cBhvr>
                                      <p:tavLst>
                                        <p:tav tm="0">
                                          <p:val>
                                            <p:strVal val="#ppt_y"/>
                                          </p:val>
                                        </p:tav>
                                        <p:tav tm="100000">
                                          <p:val>
                                            <p:strVal val="#ppt_y"/>
                                          </p:val>
                                        </p:tav>
                                      </p:tavLst>
                                    </p:anim>
                                  </p:childTnLst>
                                </p:cTn>
                              </p:par>
                            </p:childTnLst>
                          </p:cTn>
                        </p:par>
                        <p:par>
                          <p:cTn id="45" fill="hold" nodeType="afterGroup">
                            <p:stCondLst>
                              <p:cond delay="2000"/>
                            </p:stCondLst>
                            <p:childTnLst>
                              <p:par>
                                <p:cTn id="46" presetID="2" presetClass="entr" presetSubtype="8" fill="hold" grpId="0" nodeType="afterEffect">
                                  <p:stCondLst>
                                    <p:cond delay="0"/>
                                  </p:stCondLst>
                                  <p:childTnLst>
                                    <p:set>
                                      <p:cBhvr>
                                        <p:cTn id="47" dur="1" fill="hold">
                                          <p:stCondLst>
                                            <p:cond delay="0"/>
                                          </p:stCondLst>
                                        </p:cTn>
                                        <p:tgtEl>
                                          <p:spTgt spid="109571">
                                            <p:txEl>
                                              <p:pRg st="7" end="7"/>
                                            </p:txEl>
                                          </p:spTgt>
                                        </p:tgtEl>
                                        <p:attrNameLst>
                                          <p:attrName>style.visibility</p:attrName>
                                        </p:attrNameLst>
                                      </p:cBhvr>
                                      <p:to>
                                        <p:strVal val="visible"/>
                                      </p:to>
                                    </p:set>
                                    <p:anim calcmode="lin" valueType="num">
                                      <p:cBhvr additive="base">
                                        <p:cTn id="48" dur="2000" fill="hold"/>
                                        <p:tgtEl>
                                          <p:spTgt spid="109571">
                                            <p:txEl>
                                              <p:pRg st="7" end="7"/>
                                            </p:txEl>
                                          </p:spTgt>
                                        </p:tgtEl>
                                        <p:attrNameLst>
                                          <p:attrName>ppt_x</p:attrName>
                                        </p:attrNameLst>
                                      </p:cBhvr>
                                      <p:tavLst>
                                        <p:tav tm="0">
                                          <p:val>
                                            <p:strVal val="0-#ppt_w/2"/>
                                          </p:val>
                                        </p:tav>
                                        <p:tav tm="100000">
                                          <p:val>
                                            <p:strVal val="#ppt_x"/>
                                          </p:val>
                                        </p:tav>
                                      </p:tavLst>
                                    </p:anim>
                                    <p:anim calcmode="lin" valueType="num">
                                      <p:cBhvr additive="base">
                                        <p:cTn id="49" dur="2000" fill="hold"/>
                                        <p:tgtEl>
                                          <p:spTgt spid="109571">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570" grpId="0"/>
      <p:bldP spid="109571"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altLang="en-US" smtClean="0"/>
              <a:t>Reactive Care questions</a:t>
            </a:r>
            <a:endParaRPr lang="en-GB" altLang="en-US" smtClean="0"/>
          </a:p>
        </p:txBody>
      </p:sp>
      <p:sp>
        <p:nvSpPr>
          <p:cNvPr id="15363" name="Rectangle 3"/>
          <p:cNvSpPr>
            <a:spLocks noGrp="1" noChangeArrowheads="1"/>
          </p:cNvSpPr>
          <p:nvPr>
            <p:ph type="body" idx="1"/>
          </p:nvPr>
        </p:nvSpPr>
        <p:spPr/>
        <p:txBody>
          <a:bodyPr/>
          <a:lstStyle/>
          <a:p>
            <a:pPr eaLnBrk="1" hangingPunct="1"/>
            <a:r>
              <a:rPr lang="en-US" altLang="en-US" smtClean="0"/>
              <a:t>Is there an up to date critical incident response plan that staff are familiar with?</a:t>
            </a:r>
          </a:p>
          <a:p>
            <a:pPr eaLnBrk="1" hangingPunct="1"/>
            <a:r>
              <a:rPr lang="en-US" altLang="en-US" smtClean="0"/>
              <a:t>Do I have a list of professionals and volunteers who can assist in minor incidents?</a:t>
            </a:r>
          </a:p>
          <a:p>
            <a:pPr eaLnBrk="1" hangingPunct="1"/>
            <a:r>
              <a:rPr lang="en-US" altLang="en-US" smtClean="0"/>
              <a:t>Who cares for me?</a:t>
            </a:r>
            <a:endParaRPr lang="en-GB" altLang="en-US" smtClean="0"/>
          </a:p>
        </p:txBody>
      </p:sp>
    </p:spTree>
    <p:extLst>
      <p:ext uri="{BB962C8B-B14F-4D97-AF65-F5344CB8AC3E}">
        <p14:creationId xmlns:p14="http://schemas.microsoft.com/office/powerpoint/2010/main" val="100207383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Effect transition="in" filter="fade">
                                      <p:cBhvr>
                                        <p:cTn id="7" dur="1000"/>
                                        <p:tgtEl>
                                          <p:spTgt spid="15363">
                                            <p:txEl>
                                              <p:pRg st="0" end="0"/>
                                            </p:txEl>
                                          </p:spTgt>
                                        </p:tgtEl>
                                      </p:cBhvr>
                                    </p:animEffect>
                                    <p:anim calcmode="lin" valueType="num">
                                      <p:cBhvr>
                                        <p:cTn id="8" dur="1000" fill="hold"/>
                                        <p:tgtEl>
                                          <p:spTgt spid="1536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536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5363">
                                            <p:txEl>
                                              <p:pRg st="1" end="1"/>
                                            </p:txEl>
                                          </p:spTgt>
                                        </p:tgtEl>
                                        <p:attrNameLst>
                                          <p:attrName>style.visibility</p:attrName>
                                        </p:attrNameLst>
                                      </p:cBhvr>
                                      <p:to>
                                        <p:strVal val="visible"/>
                                      </p:to>
                                    </p:set>
                                    <p:animEffect transition="in" filter="fade">
                                      <p:cBhvr>
                                        <p:cTn id="14" dur="1000"/>
                                        <p:tgtEl>
                                          <p:spTgt spid="15363">
                                            <p:txEl>
                                              <p:pRg st="1" end="1"/>
                                            </p:txEl>
                                          </p:spTgt>
                                        </p:tgtEl>
                                      </p:cBhvr>
                                    </p:animEffect>
                                    <p:anim calcmode="lin" valueType="num">
                                      <p:cBhvr>
                                        <p:cTn id="15" dur="1000" fill="hold"/>
                                        <p:tgtEl>
                                          <p:spTgt spid="1536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1536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5363">
                                            <p:txEl>
                                              <p:pRg st="2" end="2"/>
                                            </p:txEl>
                                          </p:spTgt>
                                        </p:tgtEl>
                                        <p:attrNameLst>
                                          <p:attrName>style.visibility</p:attrName>
                                        </p:attrNameLst>
                                      </p:cBhvr>
                                      <p:to>
                                        <p:strVal val="visible"/>
                                      </p:to>
                                    </p:set>
                                    <p:animEffect transition="in" filter="fade">
                                      <p:cBhvr>
                                        <p:cTn id="21" dur="1000"/>
                                        <p:tgtEl>
                                          <p:spTgt spid="15363">
                                            <p:txEl>
                                              <p:pRg st="2" end="2"/>
                                            </p:txEl>
                                          </p:spTgt>
                                        </p:tgtEl>
                                      </p:cBhvr>
                                    </p:animEffect>
                                    <p:anim calcmode="lin" valueType="num">
                                      <p:cBhvr>
                                        <p:cTn id="22" dur="1000" fill="hold"/>
                                        <p:tgtEl>
                                          <p:spTgt spid="1536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1536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971550" y="188913"/>
            <a:ext cx="8172450" cy="985837"/>
          </a:xfrm>
        </p:spPr>
        <p:txBody>
          <a:bodyPr/>
          <a:lstStyle/>
          <a:p>
            <a:pPr eaLnBrk="1" hangingPunct="1"/>
            <a:r>
              <a:rPr lang="en-AU" altLang="en-US" sz="4000" smtClean="0"/>
              <a:t>Pastoral Care</a:t>
            </a:r>
            <a:r>
              <a:rPr lang="en-AU" altLang="en-US" smtClean="0"/>
              <a:t> - </a:t>
            </a:r>
            <a:r>
              <a:rPr lang="en-AU" altLang="en-US" sz="2800" smtClean="0"/>
              <a:t>caring for the whole person</a:t>
            </a:r>
            <a:endParaRPr lang="en-GB" altLang="en-US" sz="2800" smtClean="0"/>
          </a:p>
        </p:txBody>
      </p:sp>
      <p:sp>
        <p:nvSpPr>
          <p:cNvPr id="16387" name="Rectangle 3"/>
          <p:cNvSpPr>
            <a:spLocks noGrp="1" noChangeArrowheads="1"/>
          </p:cNvSpPr>
          <p:nvPr>
            <p:ph type="body" idx="1"/>
          </p:nvPr>
        </p:nvSpPr>
        <p:spPr>
          <a:xfrm>
            <a:off x="1187450" y="1989138"/>
            <a:ext cx="7772400" cy="4114800"/>
          </a:xfrm>
        </p:spPr>
        <p:txBody>
          <a:bodyPr/>
          <a:lstStyle/>
          <a:p>
            <a:pPr eaLnBrk="1" hangingPunct="1"/>
            <a:r>
              <a:rPr lang="en-US" altLang="en-US" smtClean="0"/>
              <a:t>Proactive care – is care that anticipates needs, potential problems and enhances the quality of sojourn for the international student</a:t>
            </a:r>
          </a:p>
          <a:p>
            <a:pPr lvl="1" eaLnBrk="1" hangingPunct="1"/>
            <a:r>
              <a:rPr lang="en-US" altLang="en-US" smtClean="0"/>
              <a:t>Address expectation </a:t>
            </a:r>
          </a:p>
          <a:p>
            <a:pPr lvl="1" eaLnBrk="1" hangingPunct="1"/>
            <a:r>
              <a:rPr lang="en-US" altLang="en-US" smtClean="0"/>
              <a:t>Provide education &amp; information</a:t>
            </a:r>
          </a:p>
          <a:p>
            <a:pPr lvl="1" eaLnBrk="1" hangingPunct="1"/>
            <a:r>
              <a:rPr lang="en-US" altLang="en-US" smtClean="0"/>
              <a:t>Enhances well being</a:t>
            </a:r>
            <a:endParaRPr lang="en-AU" altLang="en-US" smtClean="0"/>
          </a:p>
          <a:p>
            <a:pPr eaLnBrk="1" hangingPunct="1"/>
            <a:endParaRPr lang="en-GB" altLang="en-US" smtClean="0"/>
          </a:p>
        </p:txBody>
      </p:sp>
    </p:spTree>
    <p:extLst>
      <p:ext uri="{BB962C8B-B14F-4D97-AF65-F5344CB8AC3E}">
        <p14:creationId xmlns:p14="http://schemas.microsoft.com/office/powerpoint/2010/main" val="50393777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animEffect transition="in" filter="fade">
                                      <p:cBhvr>
                                        <p:cTn id="7" dur="1000"/>
                                        <p:tgtEl>
                                          <p:spTgt spid="16387">
                                            <p:txEl>
                                              <p:pRg st="0" end="0"/>
                                            </p:txEl>
                                          </p:spTgt>
                                        </p:tgtEl>
                                      </p:cBhvr>
                                    </p:animEffect>
                                    <p:anim calcmode="lin" valueType="num">
                                      <p:cBhvr>
                                        <p:cTn id="8" dur="1000" fill="hold"/>
                                        <p:tgtEl>
                                          <p:spTgt spid="1638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6387">
                                            <p:txEl>
                                              <p:pRg st="0" end="0"/>
                                            </p:txEl>
                                          </p:spTgt>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6387">
                                            <p:txEl>
                                              <p:pRg st="1" end="1"/>
                                            </p:txEl>
                                          </p:spTgt>
                                        </p:tgtEl>
                                        <p:attrNameLst>
                                          <p:attrName>style.visibility</p:attrName>
                                        </p:attrNameLst>
                                      </p:cBhvr>
                                      <p:to>
                                        <p:strVal val="visible"/>
                                      </p:to>
                                    </p:set>
                                    <p:animEffect transition="in" filter="fade">
                                      <p:cBhvr>
                                        <p:cTn id="13" dur="1000"/>
                                        <p:tgtEl>
                                          <p:spTgt spid="16387">
                                            <p:txEl>
                                              <p:pRg st="1" end="1"/>
                                            </p:txEl>
                                          </p:spTgt>
                                        </p:tgtEl>
                                      </p:cBhvr>
                                    </p:animEffect>
                                    <p:anim calcmode="lin" valueType="num">
                                      <p:cBhvr>
                                        <p:cTn id="14" dur="1000" fill="hold"/>
                                        <p:tgtEl>
                                          <p:spTgt spid="16387">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16387">
                                            <p:txEl>
                                              <p:pRg st="1" end="1"/>
                                            </p:txEl>
                                          </p:spTgt>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6387">
                                            <p:txEl>
                                              <p:pRg st="2" end="2"/>
                                            </p:txEl>
                                          </p:spTgt>
                                        </p:tgtEl>
                                        <p:attrNameLst>
                                          <p:attrName>style.visibility</p:attrName>
                                        </p:attrNameLst>
                                      </p:cBhvr>
                                      <p:to>
                                        <p:strVal val="visible"/>
                                      </p:to>
                                    </p:set>
                                    <p:animEffect transition="in" filter="fade">
                                      <p:cBhvr>
                                        <p:cTn id="19" dur="1000"/>
                                        <p:tgtEl>
                                          <p:spTgt spid="16387">
                                            <p:txEl>
                                              <p:pRg st="2" end="2"/>
                                            </p:txEl>
                                          </p:spTgt>
                                        </p:tgtEl>
                                      </p:cBhvr>
                                    </p:animEffect>
                                    <p:anim calcmode="lin" valueType="num">
                                      <p:cBhvr>
                                        <p:cTn id="20" dur="1000" fill="hold"/>
                                        <p:tgtEl>
                                          <p:spTgt spid="16387">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16387">
                                            <p:txEl>
                                              <p:pRg st="2" end="2"/>
                                            </p:txEl>
                                          </p:spTgt>
                                        </p:tgtEl>
                                        <p:attrNameLst>
                                          <p:attrName>ppt_y</p:attrName>
                                        </p:attrNameLst>
                                      </p:cBhvr>
                                      <p:tavLst>
                                        <p:tav tm="0">
                                          <p:val>
                                            <p:strVal val="#ppt_y+.1"/>
                                          </p:val>
                                        </p:tav>
                                        <p:tav tm="100000">
                                          <p:val>
                                            <p:strVal val="#ppt_y"/>
                                          </p:val>
                                        </p:tav>
                                      </p:tavLst>
                                    </p:anim>
                                  </p:childTnLst>
                                </p:cTn>
                              </p:par>
                            </p:childTnLst>
                          </p:cTn>
                        </p:par>
                        <p:par>
                          <p:cTn id="22" fill="hold" nodeType="afterGroup">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16387">
                                            <p:txEl>
                                              <p:pRg st="3" end="3"/>
                                            </p:txEl>
                                          </p:spTgt>
                                        </p:tgtEl>
                                        <p:attrNameLst>
                                          <p:attrName>style.visibility</p:attrName>
                                        </p:attrNameLst>
                                      </p:cBhvr>
                                      <p:to>
                                        <p:strVal val="visible"/>
                                      </p:to>
                                    </p:set>
                                    <p:animEffect transition="in" filter="fade">
                                      <p:cBhvr>
                                        <p:cTn id="25" dur="1000"/>
                                        <p:tgtEl>
                                          <p:spTgt spid="16387">
                                            <p:txEl>
                                              <p:pRg st="3" end="3"/>
                                            </p:txEl>
                                          </p:spTgt>
                                        </p:tgtEl>
                                      </p:cBhvr>
                                    </p:animEffect>
                                    <p:anim calcmode="lin" valueType="num">
                                      <p:cBhvr>
                                        <p:cTn id="26" dur="1000" fill="hold"/>
                                        <p:tgtEl>
                                          <p:spTgt spid="16387">
                                            <p:txEl>
                                              <p:pRg st="3" end="3"/>
                                            </p:txEl>
                                          </p:spTgt>
                                        </p:tgtEl>
                                        <p:attrNameLst>
                                          <p:attrName>ppt_x</p:attrName>
                                        </p:attrNameLst>
                                      </p:cBhvr>
                                      <p:tavLst>
                                        <p:tav tm="0">
                                          <p:val>
                                            <p:strVal val="#ppt_x"/>
                                          </p:val>
                                        </p:tav>
                                        <p:tav tm="100000">
                                          <p:val>
                                            <p:strVal val="#ppt_x"/>
                                          </p:val>
                                        </p:tav>
                                      </p:tavLst>
                                    </p:anim>
                                    <p:anim calcmode="lin" valueType="num">
                                      <p:cBhvr>
                                        <p:cTn id="27" dur="1000" fill="hold"/>
                                        <p:tgtEl>
                                          <p:spTgt spid="16387">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a:xfrm>
            <a:off x="1403350" y="-242888"/>
            <a:ext cx="7359650" cy="1462088"/>
          </a:xfrm>
        </p:spPr>
        <p:txBody>
          <a:bodyPr/>
          <a:lstStyle/>
          <a:p>
            <a:pPr eaLnBrk="1" hangingPunct="1"/>
            <a:r>
              <a:rPr lang="en-US" altLang="en-US" sz="3200" smtClean="0"/>
              <a:t>Proactive Care – should include:</a:t>
            </a:r>
            <a:endParaRPr lang="en-AU" altLang="en-US" sz="3200" smtClean="0"/>
          </a:p>
        </p:txBody>
      </p:sp>
      <p:sp>
        <p:nvSpPr>
          <p:cNvPr id="110595" name="Rectangle 3"/>
          <p:cNvSpPr>
            <a:spLocks noGrp="1" noChangeArrowheads="1"/>
          </p:cNvSpPr>
          <p:nvPr>
            <p:ph type="body" idx="1"/>
          </p:nvPr>
        </p:nvSpPr>
        <p:spPr>
          <a:xfrm>
            <a:off x="684213" y="2133600"/>
            <a:ext cx="8153400" cy="4114800"/>
          </a:xfrm>
        </p:spPr>
        <p:txBody>
          <a:bodyPr/>
          <a:lstStyle/>
          <a:p>
            <a:pPr eaLnBrk="1" hangingPunct="1">
              <a:lnSpc>
                <a:spcPct val="90000"/>
              </a:lnSpc>
            </a:pPr>
            <a:r>
              <a:rPr lang="en-US" altLang="en-US" sz="2800" smtClean="0"/>
              <a:t>Academic orientation to cover disparity  NZ &amp; vastly different background education system</a:t>
            </a:r>
          </a:p>
          <a:p>
            <a:pPr eaLnBrk="1" hangingPunct="1">
              <a:lnSpc>
                <a:spcPct val="90000"/>
              </a:lnSpc>
            </a:pPr>
            <a:r>
              <a:rPr lang="en-US" altLang="en-US" sz="2800" smtClean="0"/>
              <a:t>Living skills for living in NZ society</a:t>
            </a:r>
          </a:p>
          <a:p>
            <a:pPr eaLnBrk="1" hangingPunct="1">
              <a:lnSpc>
                <a:spcPct val="90000"/>
              </a:lnSpc>
            </a:pPr>
            <a:r>
              <a:rPr lang="en-US" altLang="en-US" sz="2800" smtClean="0"/>
              <a:t>Community friendship programmes to meet lack of extended family &amp; friends</a:t>
            </a:r>
          </a:p>
          <a:p>
            <a:pPr eaLnBrk="1" hangingPunct="1">
              <a:lnSpc>
                <a:spcPct val="90000"/>
              </a:lnSpc>
            </a:pPr>
            <a:r>
              <a:rPr lang="en-US" altLang="en-US" sz="2800" smtClean="0"/>
              <a:t>Orientation to health &amp; living issues such as sexual norms &amp; mores</a:t>
            </a:r>
          </a:p>
          <a:p>
            <a:pPr eaLnBrk="1" hangingPunct="1">
              <a:lnSpc>
                <a:spcPct val="90000"/>
              </a:lnSpc>
            </a:pPr>
            <a:r>
              <a:rPr lang="en-US" altLang="en-US" sz="2800" smtClean="0"/>
              <a:t>Assist with handling NZ regulation &amp; law (tenancy, driving, consumer &amp; employment)</a:t>
            </a:r>
            <a:endParaRPr lang="en-AU" altLang="en-US" sz="2800" smtClean="0"/>
          </a:p>
        </p:txBody>
      </p:sp>
    </p:spTree>
    <p:extLst>
      <p:ext uri="{BB962C8B-B14F-4D97-AF65-F5344CB8AC3E}">
        <p14:creationId xmlns:p14="http://schemas.microsoft.com/office/powerpoint/2010/main" val="390620784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1059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0" presetClass="entr" presetSubtype="0" fill="hold" grpId="0" nodeType="clickEffect">
                                  <p:stCondLst>
                                    <p:cond delay="0"/>
                                  </p:stCondLst>
                                  <p:childTnLst>
                                    <p:set>
                                      <p:cBhvr>
                                        <p:cTn id="10" dur="1" fill="hold">
                                          <p:stCondLst>
                                            <p:cond delay="0"/>
                                          </p:stCondLst>
                                        </p:cTn>
                                        <p:tgtEl>
                                          <p:spTgt spid="110595">
                                            <p:txEl>
                                              <p:pRg st="0" end="0"/>
                                            </p:txEl>
                                          </p:spTgt>
                                        </p:tgtEl>
                                        <p:attrNameLst>
                                          <p:attrName>style.visibility</p:attrName>
                                        </p:attrNameLst>
                                      </p:cBhvr>
                                      <p:to>
                                        <p:strVal val="visible"/>
                                      </p:to>
                                    </p:set>
                                    <p:animEffect transition="in" filter="wedge">
                                      <p:cBhvr>
                                        <p:cTn id="11" dur="2000"/>
                                        <p:tgtEl>
                                          <p:spTgt spid="110595">
                                            <p:txEl>
                                              <p:pRg st="0" end="0"/>
                                            </p:txEl>
                                          </p:spTgt>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0" presetClass="entr" presetSubtype="0" fill="hold" grpId="0" nodeType="clickEffect">
                                  <p:stCondLst>
                                    <p:cond delay="0"/>
                                  </p:stCondLst>
                                  <p:childTnLst>
                                    <p:set>
                                      <p:cBhvr>
                                        <p:cTn id="15" dur="1" fill="hold">
                                          <p:stCondLst>
                                            <p:cond delay="0"/>
                                          </p:stCondLst>
                                        </p:cTn>
                                        <p:tgtEl>
                                          <p:spTgt spid="110595">
                                            <p:txEl>
                                              <p:pRg st="1" end="1"/>
                                            </p:txEl>
                                          </p:spTgt>
                                        </p:tgtEl>
                                        <p:attrNameLst>
                                          <p:attrName>style.visibility</p:attrName>
                                        </p:attrNameLst>
                                      </p:cBhvr>
                                      <p:to>
                                        <p:strVal val="visible"/>
                                      </p:to>
                                    </p:set>
                                    <p:animEffect transition="in" filter="wedge">
                                      <p:cBhvr>
                                        <p:cTn id="16" dur="2000"/>
                                        <p:tgtEl>
                                          <p:spTgt spid="110595">
                                            <p:txEl>
                                              <p:pRg st="1" end="1"/>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0" presetClass="entr" presetSubtype="0" fill="hold" grpId="0" nodeType="clickEffect">
                                  <p:stCondLst>
                                    <p:cond delay="0"/>
                                  </p:stCondLst>
                                  <p:childTnLst>
                                    <p:set>
                                      <p:cBhvr>
                                        <p:cTn id="20" dur="1" fill="hold">
                                          <p:stCondLst>
                                            <p:cond delay="0"/>
                                          </p:stCondLst>
                                        </p:cTn>
                                        <p:tgtEl>
                                          <p:spTgt spid="110595">
                                            <p:txEl>
                                              <p:pRg st="2" end="2"/>
                                            </p:txEl>
                                          </p:spTgt>
                                        </p:tgtEl>
                                        <p:attrNameLst>
                                          <p:attrName>style.visibility</p:attrName>
                                        </p:attrNameLst>
                                      </p:cBhvr>
                                      <p:to>
                                        <p:strVal val="visible"/>
                                      </p:to>
                                    </p:set>
                                    <p:animEffect transition="in" filter="wedge">
                                      <p:cBhvr>
                                        <p:cTn id="21" dur="2000"/>
                                        <p:tgtEl>
                                          <p:spTgt spid="110595">
                                            <p:txEl>
                                              <p:pRg st="2" end="2"/>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0" presetClass="entr" presetSubtype="0" fill="hold" grpId="0" nodeType="clickEffect">
                                  <p:stCondLst>
                                    <p:cond delay="0"/>
                                  </p:stCondLst>
                                  <p:childTnLst>
                                    <p:set>
                                      <p:cBhvr>
                                        <p:cTn id="25" dur="1" fill="hold">
                                          <p:stCondLst>
                                            <p:cond delay="0"/>
                                          </p:stCondLst>
                                        </p:cTn>
                                        <p:tgtEl>
                                          <p:spTgt spid="110595">
                                            <p:txEl>
                                              <p:pRg st="3" end="3"/>
                                            </p:txEl>
                                          </p:spTgt>
                                        </p:tgtEl>
                                        <p:attrNameLst>
                                          <p:attrName>style.visibility</p:attrName>
                                        </p:attrNameLst>
                                      </p:cBhvr>
                                      <p:to>
                                        <p:strVal val="visible"/>
                                      </p:to>
                                    </p:set>
                                    <p:animEffect transition="in" filter="wedge">
                                      <p:cBhvr>
                                        <p:cTn id="26" dur="2000"/>
                                        <p:tgtEl>
                                          <p:spTgt spid="110595">
                                            <p:txEl>
                                              <p:pRg st="3" end="3"/>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0" presetClass="entr" presetSubtype="0" fill="hold" grpId="0" nodeType="clickEffect">
                                  <p:stCondLst>
                                    <p:cond delay="0"/>
                                  </p:stCondLst>
                                  <p:childTnLst>
                                    <p:set>
                                      <p:cBhvr>
                                        <p:cTn id="30" dur="1" fill="hold">
                                          <p:stCondLst>
                                            <p:cond delay="0"/>
                                          </p:stCondLst>
                                        </p:cTn>
                                        <p:tgtEl>
                                          <p:spTgt spid="110595">
                                            <p:txEl>
                                              <p:pRg st="4" end="4"/>
                                            </p:txEl>
                                          </p:spTgt>
                                        </p:tgtEl>
                                        <p:attrNameLst>
                                          <p:attrName>style.visibility</p:attrName>
                                        </p:attrNameLst>
                                      </p:cBhvr>
                                      <p:to>
                                        <p:strVal val="visible"/>
                                      </p:to>
                                    </p:set>
                                    <p:animEffect transition="in" filter="wedge">
                                      <p:cBhvr>
                                        <p:cTn id="31" dur="2000"/>
                                        <p:tgtEl>
                                          <p:spTgt spid="11059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594" grpId="0"/>
      <p:bldP spid="11059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1143000"/>
          </a:xfrm>
        </p:spPr>
        <p:txBody>
          <a:bodyPr>
            <a:normAutofit fontScale="90000"/>
          </a:bodyPr>
          <a:lstStyle/>
          <a:p>
            <a:r>
              <a:rPr lang="en-NZ" dirty="0"/>
              <a:t>Services Delivering Pastoral Care to International Students</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65193001"/>
              </p:ext>
            </p:extLst>
          </p:nvPr>
        </p:nvGraphicFramePr>
        <p:xfrm>
          <a:off x="323528" y="1362159"/>
          <a:ext cx="8640960" cy="55172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428699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a:xfrm>
            <a:off x="1475656" y="-242888"/>
            <a:ext cx="6336704" cy="1462088"/>
          </a:xfrm>
        </p:spPr>
        <p:txBody>
          <a:bodyPr/>
          <a:lstStyle/>
          <a:p>
            <a:pPr algn="ctr" eaLnBrk="1" hangingPunct="1"/>
            <a:r>
              <a:rPr lang="en-US" altLang="en-US" sz="3200" dirty="0" smtClean="0"/>
              <a:t>Cultural Competency at an </a:t>
            </a:r>
            <a:r>
              <a:rPr lang="en-US" altLang="en-US" sz="3200" dirty="0" err="1" smtClean="0"/>
              <a:t>Organisational</a:t>
            </a:r>
            <a:r>
              <a:rPr lang="en-US" altLang="en-US" sz="3200" dirty="0" smtClean="0"/>
              <a:t> Level</a:t>
            </a:r>
            <a:endParaRPr lang="en-AU" altLang="en-US" sz="3200" dirty="0" smtClean="0"/>
          </a:p>
        </p:txBody>
      </p:sp>
      <p:sp>
        <p:nvSpPr>
          <p:cNvPr id="110595" name="Rectangle 3"/>
          <p:cNvSpPr>
            <a:spLocks noGrp="1" noChangeArrowheads="1"/>
          </p:cNvSpPr>
          <p:nvPr>
            <p:ph type="body" idx="1"/>
          </p:nvPr>
        </p:nvSpPr>
        <p:spPr>
          <a:xfrm>
            <a:off x="684213" y="2133600"/>
            <a:ext cx="8153400" cy="4114800"/>
          </a:xfrm>
        </p:spPr>
        <p:txBody>
          <a:bodyPr/>
          <a:lstStyle/>
          <a:p>
            <a:pPr eaLnBrk="1" hangingPunct="1">
              <a:lnSpc>
                <a:spcPct val="90000"/>
              </a:lnSpc>
            </a:pPr>
            <a:r>
              <a:rPr lang="en-US" altLang="en-US" sz="2800" dirty="0" smtClean="0"/>
              <a:t>Valuing diversity </a:t>
            </a:r>
          </a:p>
          <a:p>
            <a:pPr eaLnBrk="1" hangingPunct="1">
              <a:lnSpc>
                <a:spcPct val="90000"/>
              </a:lnSpc>
            </a:pPr>
            <a:r>
              <a:rPr lang="en-US" altLang="en-US" sz="2800" dirty="0" smtClean="0"/>
              <a:t>Having the capacity for cultural self-assessment</a:t>
            </a:r>
          </a:p>
          <a:p>
            <a:pPr eaLnBrk="1" hangingPunct="1">
              <a:lnSpc>
                <a:spcPct val="90000"/>
              </a:lnSpc>
            </a:pPr>
            <a:r>
              <a:rPr lang="en-US" altLang="en-US" sz="2800" dirty="0" smtClean="0"/>
              <a:t>Being conscious of the dynamics inherent when cultures interact</a:t>
            </a:r>
          </a:p>
          <a:p>
            <a:pPr eaLnBrk="1" hangingPunct="1">
              <a:lnSpc>
                <a:spcPct val="90000"/>
              </a:lnSpc>
            </a:pPr>
            <a:r>
              <a:rPr lang="en-US" altLang="en-US" sz="2800" dirty="0" smtClean="0"/>
              <a:t>Having </a:t>
            </a:r>
            <a:r>
              <a:rPr lang="en-US" altLang="en-US" sz="2800" dirty="0" err="1" smtClean="0"/>
              <a:t>institutionalised</a:t>
            </a:r>
            <a:r>
              <a:rPr lang="en-US" altLang="en-US" sz="2800" dirty="0" smtClean="0"/>
              <a:t> cultural knowledge</a:t>
            </a:r>
          </a:p>
          <a:p>
            <a:pPr eaLnBrk="1" hangingPunct="1">
              <a:lnSpc>
                <a:spcPct val="90000"/>
              </a:lnSpc>
            </a:pPr>
            <a:r>
              <a:rPr lang="en-US" altLang="en-US" sz="2800" dirty="0" smtClean="0"/>
              <a:t>Having developed adaptations of service delivery reflecting an understanding of cultural diversity</a:t>
            </a:r>
          </a:p>
          <a:p>
            <a:pPr lvl="1" eaLnBrk="1" hangingPunct="1">
              <a:lnSpc>
                <a:spcPct val="90000"/>
              </a:lnSpc>
            </a:pPr>
            <a:r>
              <a:rPr lang="en-US" altLang="en-US" sz="2400" dirty="0" smtClean="0"/>
              <a:t>Cross et al 1989</a:t>
            </a:r>
            <a:endParaRPr lang="en-AU" altLang="en-US" sz="2400" dirty="0" smtClean="0"/>
          </a:p>
        </p:txBody>
      </p:sp>
    </p:spTree>
    <p:extLst>
      <p:ext uri="{BB962C8B-B14F-4D97-AF65-F5344CB8AC3E}">
        <p14:creationId xmlns:p14="http://schemas.microsoft.com/office/powerpoint/2010/main" val="194197999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1059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0" presetClass="entr" presetSubtype="0" fill="hold" grpId="0" nodeType="clickEffect">
                                  <p:stCondLst>
                                    <p:cond delay="0"/>
                                  </p:stCondLst>
                                  <p:childTnLst>
                                    <p:set>
                                      <p:cBhvr>
                                        <p:cTn id="10" dur="1" fill="hold">
                                          <p:stCondLst>
                                            <p:cond delay="0"/>
                                          </p:stCondLst>
                                        </p:cTn>
                                        <p:tgtEl>
                                          <p:spTgt spid="110595">
                                            <p:txEl>
                                              <p:pRg st="0" end="0"/>
                                            </p:txEl>
                                          </p:spTgt>
                                        </p:tgtEl>
                                        <p:attrNameLst>
                                          <p:attrName>style.visibility</p:attrName>
                                        </p:attrNameLst>
                                      </p:cBhvr>
                                      <p:to>
                                        <p:strVal val="visible"/>
                                      </p:to>
                                    </p:set>
                                    <p:animEffect transition="in" filter="wedge">
                                      <p:cBhvr>
                                        <p:cTn id="11" dur="2000"/>
                                        <p:tgtEl>
                                          <p:spTgt spid="110595">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0" presetClass="entr" presetSubtype="0" fill="hold" grpId="0" nodeType="clickEffect">
                                  <p:stCondLst>
                                    <p:cond delay="0"/>
                                  </p:stCondLst>
                                  <p:childTnLst>
                                    <p:set>
                                      <p:cBhvr>
                                        <p:cTn id="15" dur="1" fill="hold">
                                          <p:stCondLst>
                                            <p:cond delay="0"/>
                                          </p:stCondLst>
                                        </p:cTn>
                                        <p:tgtEl>
                                          <p:spTgt spid="110595">
                                            <p:txEl>
                                              <p:pRg st="1" end="1"/>
                                            </p:txEl>
                                          </p:spTgt>
                                        </p:tgtEl>
                                        <p:attrNameLst>
                                          <p:attrName>style.visibility</p:attrName>
                                        </p:attrNameLst>
                                      </p:cBhvr>
                                      <p:to>
                                        <p:strVal val="visible"/>
                                      </p:to>
                                    </p:set>
                                    <p:animEffect transition="in" filter="wedge">
                                      <p:cBhvr>
                                        <p:cTn id="16" dur="2000"/>
                                        <p:tgtEl>
                                          <p:spTgt spid="110595">
                                            <p:txEl>
                                              <p:pRg st="1" end="1"/>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0" presetClass="entr" presetSubtype="0" fill="hold" grpId="0" nodeType="clickEffect">
                                  <p:stCondLst>
                                    <p:cond delay="0"/>
                                  </p:stCondLst>
                                  <p:childTnLst>
                                    <p:set>
                                      <p:cBhvr>
                                        <p:cTn id="20" dur="1" fill="hold">
                                          <p:stCondLst>
                                            <p:cond delay="0"/>
                                          </p:stCondLst>
                                        </p:cTn>
                                        <p:tgtEl>
                                          <p:spTgt spid="110595">
                                            <p:txEl>
                                              <p:pRg st="2" end="2"/>
                                            </p:txEl>
                                          </p:spTgt>
                                        </p:tgtEl>
                                        <p:attrNameLst>
                                          <p:attrName>style.visibility</p:attrName>
                                        </p:attrNameLst>
                                      </p:cBhvr>
                                      <p:to>
                                        <p:strVal val="visible"/>
                                      </p:to>
                                    </p:set>
                                    <p:animEffect transition="in" filter="wedge">
                                      <p:cBhvr>
                                        <p:cTn id="21" dur="2000"/>
                                        <p:tgtEl>
                                          <p:spTgt spid="110595">
                                            <p:txEl>
                                              <p:pRg st="2" end="2"/>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0" presetClass="entr" presetSubtype="0" fill="hold" grpId="0" nodeType="clickEffect">
                                  <p:stCondLst>
                                    <p:cond delay="0"/>
                                  </p:stCondLst>
                                  <p:childTnLst>
                                    <p:set>
                                      <p:cBhvr>
                                        <p:cTn id="25" dur="1" fill="hold">
                                          <p:stCondLst>
                                            <p:cond delay="0"/>
                                          </p:stCondLst>
                                        </p:cTn>
                                        <p:tgtEl>
                                          <p:spTgt spid="110595">
                                            <p:txEl>
                                              <p:pRg st="3" end="3"/>
                                            </p:txEl>
                                          </p:spTgt>
                                        </p:tgtEl>
                                        <p:attrNameLst>
                                          <p:attrName>style.visibility</p:attrName>
                                        </p:attrNameLst>
                                      </p:cBhvr>
                                      <p:to>
                                        <p:strVal val="visible"/>
                                      </p:to>
                                    </p:set>
                                    <p:animEffect transition="in" filter="wedge">
                                      <p:cBhvr>
                                        <p:cTn id="26" dur="2000"/>
                                        <p:tgtEl>
                                          <p:spTgt spid="110595">
                                            <p:txEl>
                                              <p:pRg st="3" end="3"/>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0" presetClass="entr" presetSubtype="0" fill="hold" grpId="0" nodeType="clickEffect">
                                  <p:stCondLst>
                                    <p:cond delay="0"/>
                                  </p:stCondLst>
                                  <p:childTnLst>
                                    <p:set>
                                      <p:cBhvr>
                                        <p:cTn id="30" dur="1" fill="hold">
                                          <p:stCondLst>
                                            <p:cond delay="0"/>
                                          </p:stCondLst>
                                        </p:cTn>
                                        <p:tgtEl>
                                          <p:spTgt spid="110595">
                                            <p:txEl>
                                              <p:pRg st="4" end="4"/>
                                            </p:txEl>
                                          </p:spTgt>
                                        </p:tgtEl>
                                        <p:attrNameLst>
                                          <p:attrName>style.visibility</p:attrName>
                                        </p:attrNameLst>
                                      </p:cBhvr>
                                      <p:to>
                                        <p:strVal val="visible"/>
                                      </p:to>
                                    </p:set>
                                    <p:animEffect transition="in" filter="wedge">
                                      <p:cBhvr>
                                        <p:cTn id="31" dur="2000"/>
                                        <p:tgtEl>
                                          <p:spTgt spid="110595">
                                            <p:txEl>
                                              <p:pRg st="4" end="4"/>
                                            </p:txEl>
                                          </p:spTgt>
                                        </p:tgtEl>
                                      </p:cBhvr>
                                    </p:animEffect>
                                  </p:childTnLst>
                                </p:cTn>
                              </p:par>
                              <p:par>
                                <p:cTn id="32" presetID="20" presetClass="entr" presetSubtype="0" fill="hold" grpId="0" nodeType="withEffect">
                                  <p:stCondLst>
                                    <p:cond delay="0"/>
                                  </p:stCondLst>
                                  <p:childTnLst>
                                    <p:set>
                                      <p:cBhvr>
                                        <p:cTn id="33" dur="1" fill="hold">
                                          <p:stCondLst>
                                            <p:cond delay="0"/>
                                          </p:stCondLst>
                                        </p:cTn>
                                        <p:tgtEl>
                                          <p:spTgt spid="110595">
                                            <p:txEl>
                                              <p:pRg st="5" end="5"/>
                                            </p:txEl>
                                          </p:spTgt>
                                        </p:tgtEl>
                                        <p:attrNameLst>
                                          <p:attrName>style.visibility</p:attrName>
                                        </p:attrNameLst>
                                      </p:cBhvr>
                                      <p:to>
                                        <p:strVal val="visible"/>
                                      </p:to>
                                    </p:set>
                                    <p:animEffect transition="in" filter="wedge">
                                      <p:cBhvr>
                                        <p:cTn id="34" dur="2000"/>
                                        <p:tgtEl>
                                          <p:spTgt spid="11059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594" grpId="0"/>
      <p:bldP spid="110595" grpId="0" build="p"/>
    </p:bldLst>
  </p:timing>
</p:sld>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lends">
  <a:themeElements>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
        <a:cs typeface="Arial"/>
      </a:majorFont>
      <a:minorFont>
        <a:latin typeface="Tahom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Blends">
  <a:themeElements>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
        <a:cs typeface="Arial"/>
      </a:majorFont>
      <a:minorFont>
        <a:latin typeface="Tahom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Blends">
  <a:themeElements>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
        <a:cs typeface="Arial"/>
      </a:majorFont>
      <a:minorFont>
        <a:latin typeface="Tahom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647</TotalTime>
  <Words>1008</Words>
  <Application>Microsoft Office PowerPoint</Application>
  <PresentationFormat>On-screen Show (4:3)</PresentationFormat>
  <Paragraphs>159</Paragraphs>
  <Slides>24</Slides>
  <Notes>2</Notes>
  <HiddenSlides>0</HiddenSlides>
  <MMClips>0</MMClips>
  <ScaleCrop>false</ScaleCrop>
  <HeadingPairs>
    <vt:vector size="4" baseType="variant">
      <vt:variant>
        <vt:lpstr>Theme</vt:lpstr>
      </vt:variant>
      <vt:variant>
        <vt:i4>5</vt:i4>
      </vt:variant>
      <vt:variant>
        <vt:lpstr>Slide Titles</vt:lpstr>
      </vt:variant>
      <vt:variant>
        <vt:i4>24</vt:i4>
      </vt:variant>
    </vt:vector>
  </HeadingPairs>
  <TitlesOfParts>
    <vt:vector size="29" baseType="lpstr">
      <vt:lpstr>Blends</vt:lpstr>
      <vt:lpstr>1_Blends</vt:lpstr>
      <vt:lpstr>2_Blends</vt:lpstr>
      <vt:lpstr>1_Office Theme</vt:lpstr>
      <vt:lpstr>Executive</vt:lpstr>
      <vt:lpstr>Pastoral Care in a Cross Cultural Context</vt:lpstr>
      <vt:lpstr>Culture</vt:lpstr>
      <vt:lpstr>Cross Cultural Pastoral Care Foundations: </vt:lpstr>
      <vt:lpstr>Pastoral Care - caring for the whole person</vt:lpstr>
      <vt:lpstr>Reactive Care questions</vt:lpstr>
      <vt:lpstr>Pastoral Care - caring for the whole person</vt:lpstr>
      <vt:lpstr>Proactive Care – should include:</vt:lpstr>
      <vt:lpstr>Services Delivering Pastoral Care to International Students</vt:lpstr>
      <vt:lpstr>Cultural Competency at an Organisational Level</vt:lpstr>
      <vt:lpstr>Cultural Competency at an Individual  Level</vt:lpstr>
      <vt:lpstr>Towards Intercultural  Competence</vt:lpstr>
      <vt:lpstr>Applying Cross Cultural Competencies</vt:lpstr>
      <vt:lpstr>Elements of a Socially Cohesive Behaviour:</vt:lpstr>
      <vt:lpstr>Conditions for a Socially Cohesive Society:</vt:lpstr>
      <vt:lpstr>International Student Cycle</vt:lpstr>
      <vt:lpstr>International Student Cycle</vt:lpstr>
      <vt:lpstr>Understand How Things Contribute </vt:lpstr>
      <vt:lpstr>Prepare in Advance </vt:lpstr>
      <vt:lpstr>International Student Cycle</vt:lpstr>
      <vt:lpstr>Attitudes</vt:lpstr>
      <vt:lpstr>Connections</vt:lpstr>
      <vt:lpstr>Services Delivering Pastoral Care to International Students</vt:lpstr>
      <vt:lpstr>Resources and Opportunities</vt:lpstr>
      <vt:lpstr>Desirable Attitudes</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terry</dc:creator>
  <cp:lastModifiedBy>terry</cp:lastModifiedBy>
  <cp:revision>30</cp:revision>
  <cp:lastPrinted>2016-09-06T07:38:23Z</cp:lastPrinted>
  <dcterms:created xsi:type="dcterms:W3CDTF">2016-09-05T06:10:27Z</dcterms:created>
  <dcterms:modified xsi:type="dcterms:W3CDTF">2016-09-06T09:53:59Z</dcterms:modified>
</cp:coreProperties>
</file>