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4" r:id="rId1"/>
  </p:sldMasterIdLst>
  <p:notesMasterIdLst>
    <p:notesMasterId r:id="rId16"/>
  </p:notesMasterIdLst>
  <p:sldIdLst>
    <p:sldId id="256" r:id="rId2"/>
    <p:sldId id="257" r:id="rId3"/>
    <p:sldId id="258" r:id="rId4"/>
    <p:sldId id="272" r:id="rId5"/>
    <p:sldId id="271" r:id="rId6"/>
    <p:sldId id="261" r:id="rId7"/>
    <p:sldId id="263" r:id="rId8"/>
    <p:sldId id="266" r:id="rId9"/>
    <p:sldId id="264" r:id="rId10"/>
    <p:sldId id="265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E49955-4688-4AF6-87DE-D6CA3739597F}" type="doc">
      <dgm:prSet loTypeId="urn:microsoft.com/office/officeart/2005/8/layout/radial6" loCatId="cycle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n-NZ"/>
        </a:p>
      </dgm:t>
    </dgm:pt>
    <dgm:pt modelId="{E267E169-5D54-477B-83E6-7C7BA3939856}">
      <dgm:prSet phldrT="[Text]" custT="1"/>
      <dgm:spPr/>
      <dgm:t>
        <a:bodyPr/>
        <a:lstStyle/>
        <a:p>
          <a:r>
            <a:rPr lang="en-NZ" sz="3200" dirty="0" smtClean="0"/>
            <a:t>Self- assessment has Four Main Components </a:t>
          </a:r>
          <a:endParaRPr lang="en-NZ" sz="3200" dirty="0"/>
        </a:p>
      </dgm:t>
    </dgm:pt>
    <dgm:pt modelId="{212C979F-413A-434F-81D4-90577FF2B8ED}" type="parTrans" cxnId="{E3E0D28F-E868-4BC1-AF8A-64AB2AB9AC79}">
      <dgm:prSet/>
      <dgm:spPr/>
      <dgm:t>
        <a:bodyPr/>
        <a:lstStyle/>
        <a:p>
          <a:endParaRPr lang="en-NZ"/>
        </a:p>
      </dgm:t>
    </dgm:pt>
    <dgm:pt modelId="{33E1CAFD-4C44-4790-A985-49FBE4E76F9A}" type="sibTrans" cxnId="{E3E0D28F-E868-4BC1-AF8A-64AB2AB9AC79}">
      <dgm:prSet/>
      <dgm:spPr/>
      <dgm:t>
        <a:bodyPr/>
        <a:lstStyle/>
        <a:p>
          <a:endParaRPr lang="en-NZ"/>
        </a:p>
      </dgm:t>
    </dgm:pt>
    <dgm:pt modelId="{2F54D45A-91FF-419C-BF76-D1297F1C5682}">
      <dgm:prSet phldrT="[Text]" custT="1"/>
      <dgm:spPr/>
      <dgm:t>
        <a:bodyPr/>
        <a:lstStyle/>
        <a:p>
          <a:r>
            <a:rPr lang="en-NZ" sz="3200" b="1" dirty="0" smtClean="0"/>
            <a:t>Systematic data gathering</a:t>
          </a:r>
          <a:endParaRPr lang="en-NZ" sz="3200" b="1" dirty="0"/>
        </a:p>
      </dgm:t>
    </dgm:pt>
    <dgm:pt modelId="{C410329D-A79F-49E3-8831-D9F0D35CB988}" type="parTrans" cxnId="{01F3F778-4B62-4CD0-A503-3D80375755E0}">
      <dgm:prSet/>
      <dgm:spPr/>
      <dgm:t>
        <a:bodyPr/>
        <a:lstStyle/>
        <a:p>
          <a:endParaRPr lang="en-NZ"/>
        </a:p>
      </dgm:t>
    </dgm:pt>
    <dgm:pt modelId="{882A9F52-D0BD-4AC9-B410-961909921AD6}" type="sibTrans" cxnId="{01F3F778-4B62-4CD0-A503-3D80375755E0}">
      <dgm:prSet/>
      <dgm:spPr/>
      <dgm:t>
        <a:bodyPr/>
        <a:lstStyle/>
        <a:p>
          <a:endParaRPr lang="en-NZ"/>
        </a:p>
      </dgm:t>
    </dgm:pt>
    <dgm:pt modelId="{F506B067-7F97-4C30-B46C-05A26118B54B}">
      <dgm:prSet phldrT="[Text]" custT="1"/>
      <dgm:spPr/>
      <dgm:t>
        <a:bodyPr/>
        <a:lstStyle/>
        <a:p>
          <a:r>
            <a:rPr lang="en-NZ" sz="2800" dirty="0" smtClean="0"/>
            <a:t>Robust data analysis that leads to valid conclusions</a:t>
          </a:r>
          <a:endParaRPr lang="en-NZ" sz="2800" dirty="0"/>
        </a:p>
      </dgm:t>
    </dgm:pt>
    <dgm:pt modelId="{FBF79876-DE8C-49FC-818C-F07D173C08D5}" type="parTrans" cxnId="{91897FCC-1E4C-4622-936A-28BA0E741F39}">
      <dgm:prSet/>
      <dgm:spPr/>
      <dgm:t>
        <a:bodyPr/>
        <a:lstStyle/>
        <a:p>
          <a:endParaRPr lang="en-NZ"/>
        </a:p>
      </dgm:t>
    </dgm:pt>
    <dgm:pt modelId="{3344FC31-3B7B-4F60-8880-572B3D474705}" type="sibTrans" cxnId="{91897FCC-1E4C-4622-936A-28BA0E741F39}">
      <dgm:prSet/>
      <dgm:spPr/>
      <dgm:t>
        <a:bodyPr/>
        <a:lstStyle/>
        <a:p>
          <a:endParaRPr lang="en-NZ"/>
        </a:p>
      </dgm:t>
    </dgm:pt>
    <dgm:pt modelId="{91820112-BD44-4F9F-98D0-BE958996A5C9}">
      <dgm:prSet/>
      <dgm:spPr/>
      <dgm:t>
        <a:bodyPr/>
        <a:lstStyle/>
        <a:p>
          <a:r>
            <a:rPr lang="en-NZ" dirty="0" smtClean="0"/>
            <a:t>Reflective processes that involve all people in the organisation</a:t>
          </a:r>
          <a:endParaRPr lang="en-NZ" dirty="0"/>
        </a:p>
      </dgm:t>
    </dgm:pt>
    <dgm:pt modelId="{90F34990-8F1A-4CDC-A5EF-2460C08B1426}" type="parTrans" cxnId="{E1AAB277-3497-4B6E-BF13-6A72D5D4F0BC}">
      <dgm:prSet/>
      <dgm:spPr/>
      <dgm:t>
        <a:bodyPr/>
        <a:lstStyle/>
        <a:p>
          <a:endParaRPr lang="en-NZ"/>
        </a:p>
      </dgm:t>
    </dgm:pt>
    <dgm:pt modelId="{60348769-3C13-4D22-9175-1FF7D892482B}" type="sibTrans" cxnId="{E1AAB277-3497-4B6E-BF13-6A72D5D4F0BC}">
      <dgm:prSet/>
      <dgm:spPr/>
      <dgm:t>
        <a:bodyPr/>
        <a:lstStyle/>
        <a:p>
          <a:endParaRPr lang="en-NZ"/>
        </a:p>
      </dgm:t>
    </dgm:pt>
    <dgm:pt modelId="{A148FA61-6E75-428E-9BAA-3F80EA47ABF9}">
      <dgm:prSet custT="1"/>
      <dgm:spPr/>
      <dgm:t>
        <a:bodyPr/>
        <a:lstStyle/>
        <a:p>
          <a:r>
            <a:rPr lang="en-NZ" sz="2400" dirty="0" smtClean="0"/>
            <a:t>Decision-making for ongoing improvement connected to the outcomes of a self-reflective process</a:t>
          </a:r>
          <a:endParaRPr lang="en-NZ" sz="2400" dirty="0"/>
        </a:p>
      </dgm:t>
    </dgm:pt>
    <dgm:pt modelId="{28C953FD-C711-4035-AE38-0927DBE8B5E1}" type="parTrans" cxnId="{FAF88C47-A288-404F-92D1-2B8AC89EF257}">
      <dgm:prSet/>
      <dgm:spPr/>
      <dgm:t>
        <a:bodyPr/>
        <a:lstStyle/>
        <a:p>
          <a:endParaRPr lang="en-NZ"/>
        </a:p>
      </dgm:t>
    </dgm:pt>
    <dgm:pt modelId="{2D30A86C-7ED9-432F-B02E-46DDCCC47342}" type="sibTrans" cxnId="{FAF88C47-A288-404F-92D1-2B8AC89EF257}">
      <dgm:prSet/>
      <dgm:spPr/>
      <dgm:t>
        <a:bodyPr/>
        <a:lstStyle/>
        <a:p>
          <a:endParaRPr lang="en-NZ"/>
        </a:p>
      </dgm:t>
    </dgm:pt>
    <dgm:pt modelId="{23A089E8-95D1-4B16-80EC-9483C4F01A05}" type="pres">
      <dgm:prSet presAssocID="{76E49955-4688-4AF6-87DE-D6CA3739597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NZ"/>
        </a:p>
      </dgm:t>
    </dgm:pt>
    <dgm:pt modelId="{17E764A6-8B82-4E05-8527-DA8C3B21E32B}" type="pres">
      <dgm:prSet presAssocID="{E267E169-5D54-477B-83E6-7C7BA3939856}" presName="centerShape" presStyleLbl="node0" presStyleIdx="0" presStyleCnt="1" custScaleX="145866" custScaleY="122747"/>
      <dgm:spPr/>
      <dgm:t>
        <a:bodyPr/>
        <a:lstStyle/>
        <a:p>
          <a:endParaRPr lang="en-NZ"/>
        </a:p>
      </dgm:t>
    </dgm:pt>
    <dgm:pt modelId="{F8A93A4C-F9B9-4013-A51B-45FADD2FE633}" type="pres">
      <dgm:prSet presAssocID="{2F54D45A-91FF-419C-BF76-D1297F1C5682}" presName="node" presStyleLbl="node1" presStyleIdx="0" presStyleCnt="4" custScaleX="215949" custScaleY="190156" custRadScaleRad="100349" custRadScaleInc="-6589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DE07A40D-F3C0-43E0-AB89-30B061571387}" type="pres">
      <dgm:prSet presAssocID="{2F54D45A-91FF-419C-BF76-D1297F1C5682}" presName="dummy" presStyleCnt="0"/>
      <dgm:spPr/>
    </dgm:pt>
    <dgm:pt modelId="{71C3A0C6-1080-4C43-A1BF-F0594E264E76}" type="pres">
      <dgm:prSet presAssocID="{882A9F52-D0BD-4AC9-B410-961909921AD6}" presName="sibTrans" presStyleLbl="sibTrans2D1" presStyleIdx="0" presStyleCnt="4"/>
      <dgm:spPr/>
      <dgm:t>
        <a:bodyPr/>
        <a:lstStyle/>
        <a:p>
          <a:endParaRPr lang="en-NZ"/>
        </a:p>
      </dgm:t>
    </dgm:pt>
    <dgm:pt modelId="{872F86D8-A3E0-49CD-B69F-076DE5CA5205}" type="pres">
      <dgm:prSet presAssocID="{F506B067-7F97-4C30-B46C-05A26118B54B}" presName="node" presStyleLbl="node1" presStyleIdx="1" presStyleCnt="4" custScaleX="157880" custScaleY="175783" custRadScaleRad="103746" custRadScaleInc="261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9472424D-7E0A-4343-8FA5-D9FC5A16D093}" type="pres">
      <dgm:prSet presAssocID="{F506B067-7F97-4C30-B46C-05A26118B54B}" presName="dummy" presStyleCnt="0"/>
      <dgm:spPr/>
    </dgm:pt>
    <dgm:pt modelId="{08AE80B2-FF18-4C88-AE79-7E3D91DA167D}" type="pres">
      <dgm:prSet presAssocID="{3344FC31-3B7B-4F60-8880-572B3D474705}" presName="sibTrans" presStyleLbl="sibTrans2D1" presStyleIdx="1" presStyleCnt="4"/>
      <dgm:spPr/>
      <dgm:t>
        <a:bodyPr/>
        <a:lstStyle/>
        <a:p>
          <a:endParaRPr lang="en-NZ"/>
        </a:p>
      </dgm:t>
    </dgm:pt>
    <dgm:pt modelId="{1EBD925E-92F5-493B-A633-10E68B217109}" type="pres">
      <dgm:prSet presAssocID="{91820112-BD44-4F9F-98D0-BE958996A5C9}" presName="node" presStyleLbl="node1" presStyleIdx="2" presStyleCnt="4" custScaleX="182525" custScaleY="163664" custRadScaleRad="89989" custRadScaleInc="5922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788E8CD4-D254-4FB5-A7D4-EFD4A00485F6}" type="pres">
      <dgm:prSet presAssocID="{91820112-BD44-4F9F-98D0-BE958996A5C9}" presName="dummy" presStyleCnt="0"/>
      <dgm:spPr/>
    </dgm:pt>
    <dgm:pt modelId="{29FEA811-DBFD-4948-85B8-D2EF1156D181}" type="pres">
      <dgm:prSet presAssocID="{60348769-3C13-4D22-9175-1FF7D892482B}" presName="sibTrans" presStyleLbl="sibTrans2D1" presStyleIdx="2" presStyleCnt="4"/>
      <dgm:spPr/>
      <dgm:t>
        <a:bodyPr/>
        <a:lstStyle/>
        <a:p>
          <a:endParaRPr lang="en-NZ"/>
        </a:p>
      </dgm:t>
    </dgm:pt>
    <dgm:pt modelId="{767AAB22-E794-4351-8136-F2B3BD053167}" type="pres">
      <dgm:prSet presAssocID="{A148FA61-6E75-428E-9BAA-3F80EA47ABF9}" presName="node" presStyleLbl="node1" presStyleIdx="3" presStyleCnt="4" custScaleX="203738" custScaleY="160757" custRadScaleRad="115194" custRadScaleInc="3269">
        <dgm:presLayoutVars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5B62A8BE-465B-4E8E-B975-7B11A3CD34EC}" type="pres">
      <dgm:prSet presAssocID="{A148FA61-6E75-428E-9BAA-3F80EA47ABF9}" presName="dummy" presStyleCnt="0"/>
      <dgm:spPr/>
    </dgm:pt>
    <dgm:pt modelId="{172B8659-F11E-4C02-AAD5-7229F7CE5F82}" type="pres">
      <dgm:prSet presAssocID="{2D30A86C-7ED9-432F-B02E-46DDCCC47342}" presName="sibTrans" presStyleLbl="sibTrans2D1" presStyleIdx="3" presStyleCnt="4"/>
      <dgm:spPr/>
      <dgm:t>
        <a:bodyPr/>
        <a:lstStyle/>
        <a:p>
          <a:endParaRPr lang="en-NZ"/>
        </a:p>
      </dgm:t>
    </dgm:pt>
  </dgm:ptLst>
  <dgm:cxnLst>
    <dgm:cxn modelId="{F8650F96-AD14-429D-9DBD-1B77206283D0}" type="presOf" srcId="{76E49955-4688-4AF6-87DE-D6CA3739597F}" destId="{23A089E8-95D1-4B16-80EC-9483C4F01A05}" srcOrd="0" destOrd="0" presId="urn:microsoft.com/office/officeart/2005/8/layout/radial6"/>
    <dgm:cxn modelId="{FC069FA6-C4EF-4B2B-9C58-68AE498D0195}" type="presOf" srcId="{2D30A86C-7ED9-432F-B02E-46DDCCC47342}" destId="{172B8659-F11E-4C02-AAD5-7229F7CE5F82}" srcOrd="0" destOrd="0" presId="urn:microsoft.com/office/officeart/2005/8/layout/radial6"/>
    <dgm:cxn modelId="{A87004B3-2C6E-4BAC-A30D-406753E35F84}" type="presOf" srcId="{882A9F52-D0BD-4AC9-B410-961909921AD6}" destId="{71C3A0C6-1080-4C43-A1BF-F0594E264E76}" srcOrd="0" destOrd="0" presId="urn:microsoft.com/office/officeart/2005/8/layout/radial6"/>
    <dgm:cxn modelId="{E3E0D28F-E868-4BC1-AF8A-64AB2AB9AC79}" srcId="{76E49955-4688-4AF6-87DE-D6CA3739597F}" destId="{E267E169-5D54-477B-83E6-7C7BA3939856}" srcOrd="0" destOrd="0" parTransId="{212C979F-413A-434F-81D4-90577FF2B8ED}" sibTransId="{33E1CAFD-4C44-4790-A985-49FBE4E76F9A}"/>
    <dgm:cxn modelId="{C7535818-8083-45C7-82E5-8F6DC6C45A4C}" type="presOf" srcId="{3344FC31-3B7B-4F60-8880-572B3D474705}" destId="{08AE80B2-FF18-4C88-AE79-7E3D91DA167D}" srcOrd="0" destOrd="0" presId="urn:microsoft.com/office/officeart/2005/8/layout/radial6"/>
    <dgm:cxn modelId="{88DE50C7-6116-46C7-97FB-BA417382F780}" type="presOf" srcId="{60348769-3C13-4D22-9175-1FF7D892482B}" destId="{29FEA811-DBFD-4948-85B8-D2EF1156D181}" srcOrd="0" destOrd="0" presId="urn:microsoft.com/office/officeart/2005/8/layout/radial6"/>
    <dgm:cxn modelId="{E1AAB277-3497-4B6E-BF13-6A72D5D4F0BC}" srcId="{E267E169-5D54-477B-83E6-7C7BA3939856}" destId="{91820112-BD44-4F9F-98D0-BE958996A5C9}" srcOrd="2" destOrd="0" parTransId="{90F34990-8F1A-4CDC-A5EF-2460C08B1426}" sibTransId="{60348769-3C13-4D22-9175-1FF7D892482B}"/>
    <dgm:cxn modelId="{9F25B5AE-BCC5-446D-AC28-7ACCB50F7565}" type="presOf" srcId="{91820112-BD44-4F9F-98D0-BE958996A5C9}" destId="{1EBD925E-92F5-493B-A633-10E68B217109}" srcOrd="0" destOrd="0" presId="urn:microsoft.com/office/officeart/2005/8/layout/radial6"/>
    <dgm:cxn modelId="{FB7494BA-E847-4D1C-925D-19B5D6C9F368}" type="presOf" srcId="{A148FA61-6E75-428E-9BAA-3F80EA47ABF9}" destId="{767AAB22-E794-4351-8136-F2B3BD053167}" srcOrd="0" destOrd="0" presId="urn:microsoft.com/office/officeart/2005/8/layout/radial6"/>
    <dgm:cxn modelId="{AF5897AA-BBD0-45D7-BC48-DB3696BBE564}" type="presOf" srcId="{F506B067-7F97-4C30-B46C-05A26118B54B}" destId="{872F86D8-A3E0-49CD-B69F-076DE5CA5205}" srcOrd="0" destOrd="0" presId="urn:microsoft.com/office/officeart/2005/8/layout/radial6"/>
    <dgm:cxn modelId="{91897FCC-1E4C-4622-936A-28BA0E741F39}" srcId="{E267E169-5D54-477B-83E6-7C7BA3939856}" destId="{F506B067-7F97-4C30-B46C-05A26118B54B}" srcOrd="1" destOrd="0" parTransId="{FBF79876-DE8C-49FC-818C-F07D173C08D5}" sibTransId="{3344FC31-3B7B-4F60-8880-572B3D474705}"/>
    <dgm:cxn modelId="{FAF88C47-A288-404F-92D1-2B8AC89EF257}" srcId="{E267E169-5D54-477B-83E6-7C7BA3939856}" destId="{A148FA61-6E75-428E-9BAA-3F80EA47ABF9}" srcOrd="3" destOrd="0" parTransId="{28C953FD-C711-4035-AE38-0927DBE8B5E1}" sibTransId="{2D30A86C-7ED9-432F-B02E-46DDCCC47342}"/>
    <dgm:cxn modelId="{CD320CF7-654E-4500-9F17-FB3FFC9D3A8E}" type="presOf" srcId="{E267E169-5D54-477B-83E6-7C7BA3939856}" destId="{17E764A6-8B82-4E05-8527-DA8C3B21E32B}" srcOrd="0" destOrd="0" presId="urn:microsoft.com/office/officeart/2005/8/layout/radial6"/>
    <dgm:cxn modelId="{01F3F778-4B62-4CD0-A503-3D80375755E0}" srcId="{E267E169-5D54-477B-83E6-7C7BA3939856}" destId="{2F54D45A-91FF-419C-BF76-D1297F1C5682}" srcOrd="0" destOrd="0" parTransId="{C410329D-A79F-49E3-8831-D9F0D35CB988}" sibTransId="{882A9F52-D0BD-4AC9-B410-961909921AD6}"/>
    <dgm:cxn modelId="{76E021BE-4D02-4516-9ADE-1770F7BE923D}" type="presOf" srcId="{2F54D45A-91FF-419C-BF76-D1297F1C5682}" destId="{F8A93A4C-F9B9-4013-A51B-45FADD2FE633}" srcOrd="0" destOrd="0" presId="urn:microsoft.com/office/officeart/2005/8/layout/radial6"/>
    <dgm:cxn modelId="{A82D2220-2F14-4E38-9CD5-B0970C5D120D}" type="presParOf" srcId="{23A089E8-95D1-4B16-80EC-9483C4F01A05}" destId="{17E764A6-8B82-4E05-8527-DA8C3B21E32B}" srcOrd="0" destOrd="0" presId="urn:microsoft.com/office/officeart/2005/8/layout/radial6"/>
    <dgm:cxn modelId="{E9A8D13B-AD4A-4C95-9FDE-F4273F9C3856}" type="presParOf" srcId="{23A089E8-95D1-4B16-80EC-9483C4F01A05}" destId="{F8A93A4C-F9B9-4013-A51B-45FADD2FE633}" srcOrd="1" destOrd="0" presId="urn:microsoft.com/office/officeart/2005/8/layout/radial6"/>
    <dgm:cxn modelId="{28ADB5FC-D80E-4F8D-9D5D-1CB1C838198E}" type="presParOf" srcId="{23A089E8-95D1-4B16-80EC-9483C4F01A05}" destId="{DE07A40D-F3C0-43E0-AB89-30B061571387}" srcOrd="2" destOrd="0" presId="urn:microsoft.com/office/officeart/2005/8/layout/radial6"/>
    <dgm:cxn modelId="{CBE8C5AF-5BE9-4A4A-8239-0BAD5281872F}" type="presParOf" srcId="{23A089E8-95D1-4B16-80EC-9483C4F01A05}" destId="{71C3A0C6-1080-4C43-A1BF-F0594E264E76}" srcOrd="3" destOrd="0" presId="urn:microsoft.com/office/officeart/2005/8/layout/radial6"/>
    <dgm:cxn modelId="{FBA95D36-8F63-4933-9BDC-1F027CB163CC}" type="presParOf" srcId="{23A089E8-95D1-4B16-80EC-9483C4F01A05}" destId="{872F86D8-A3E0-49CD-B69F-076DE5CA5205}" srcOrd="4" destOrd="0" presId="urn:microsoft.com/office/officeart/2005/8/layout/radial6"/>
    <dgm:cxn modelId="{3B874829-4AEB-49BA-AA7C-32D02AB2DDF1}" type="presParOf" srcId="{23A089E8-95D1-4B16-80EC-9483C4F01A05}" destId="{9472424D-7E0A-4343-8FA5-D9FC5A16D093}" srcOrd="5" destOrd="0" presId="urn:microsoft.com/office/officeart/2005/8/layout/radial6"/>
    <dgm:cxn modelId="{0623AAFF-12C4-48F0-9631-75090DB21BBF}" type="presParOf" srcId="{23A089E8-95D1-4B16-80EC-9483C4F01A05}" destId="{08AE80B2-FF18-4C88-AE79-7E3D91DA167D}" srcOrd="6" destOrd="0" presId="urn:microsoft.com/office/officeart/2005/8/layout/radial6"/>
    <dgm:cxn modelId="{21228034-5887-4C65-BF12-F6F53EF750A6}" type="presParOf" srcId="{23A089E8-95D1-4B16-80EC-9483C4F01A05}" destId="{1EBD925E-92F5-493B-A633-10E68B217109}" srcOrd="7" destOrd="0" presId="urn:microsoft.com/office/officeart/2005/8/layout/radial6"/>
    <dgm:cxn modelId="{DD052262-FC60-4489-ADCB-FAD760BF74E2}" type="presParOf" srcId="{23A089E8-95D1-4B16-80EC-9483C4F01A05}" destId="{788E8CD4-D254-4FB5-A7D4-EFD4A00485F6}" srcOrd="8" destOrd="0" presId="urn:microsoft.com/office/officeart/2005/8/layout/radial6"/>
    <dgm:cxn modelId="{F8502B91-54C8-46E0-91E1-C9697CF528A5}" type="presParOf" srcId="{23A089E8-95D1-4B16-80EC-9483C4F01A05}" destId="{29FEA811-DBFD-4948-85B8-D2EF1156D181}" srcOrd="9" destOrd="0" presId="urn:microsoft.com/office/officeart/2005/8/layout/radial6"/>
    <dgm:cxn modelId="{5BD77D1C-B8E8-4402-B284-9122AFBE3851}" type="presParOf" srcId="{23A089E8-95D1-4B16-80EC-9483C4F01A05}" destId="{767AAB22-E794-4351-8136-F2B3BD053167}" srcOrd="10" destOrd="0" presId="urn:microsoft.com/office/officeart/2005/8/layout/radial6"/>
    <dgm:cxn modelId="{613F3179-25DF-4847-B4EC-D06C8182D97F}" type="presParOf" srcId="{23A089E8-95D1-4B16-80EC-9483C4F01A05}" destId="{5B62A8BE-465B-4E8E-B975-7B11A3CD34EC}" srcOrd="11" destOrd="0" presId="urn:microsoft.com/office/officeart/2005/8/layout/radial6"/>
    <dgm:cxn modelId="{09EB851F-298D-43F7-BB94-1600CAD5B8A2}" type="presParOf" srcId="{23A089E8-95D1-4B16-80EC-9483C4F01A05}" destId="{172B8659-F11E-4C02-AAD5-7229F7CE5F82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91E723E-B00B-4BA6-B14F-077C2E986ACB}" type="doc">
      <dgm:prSet loTypeId="urn:microsoft.com/office/officeart/2011/layout/HexagonRadial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NZ"/>
        </a:p>
      </dgm:t>
    </dgm:pt>
    <dgm:pt modelId="{D8B8CC25-621B-402D-9266-A9A4FDB47E18}">
      <dgm:prSet phldrT="[Text]" custT="1"/>
      <dgm:spPr/>
      <dgm:t>
        <a:bodyPr/>
        <a:lstStyle/>
        <a:p>
          <a:r>
            <a:rPr lang="en-NZ" sz="3200" b="1" dirty="0" smtClean="0"/>
            <a:t>Self-assessment has Six Key Features</a:t>
          </a:r>
          <a:endParaRPr lang="en-NZ" sz="3200" b="1" dirty="0"/>
        </a:p>
      </dgm:t>
    </dgm:pt>
    <dgm:pt modelId="{3C6C103C-B5A4-4894-8D60-F912307FD31C}" type="parTrans" cxnId="{9DFBA8E7-1AE2-41FF-A057-6915777D9DB0}">
      <dgm:prSet/>
      <dgm:spPr/>
      <dgm:t>
        <a:bodyPr/>
        <a:lstStyle/>
        <a:p>
          <a:endParaRPr lang="en-NZ"/>
        </a:p>
      </dgm:t>
    </dgm:pt>
    <dgm:pt modelId="{8C79B547-6649-4A88-A3C7-15E2AD1C515C}" type="sibTrans" cxnId="{9DFBA8E7-1AE2-41FF-A057-6915777D9DB0}">
      <dgm:prSet/>
      <dgm:spPr/>
      <dgm:t>
        <a:bodyPr/>
        <a:lstStyle/>
        <a:p>
          <a:endParaRPr lang="en-NZ"/>
        </a:p>
      </dgm:t>
    </dgm:pt>
    <dgm:pt modelId="{AE01C54F-191A-477A-A7CC-B82E5572B58F}">
      <dgm:prSet phldrT="[Text]" custT="1"/>
      <dgm:spPr/>
      <dgm:t>
        <a:bodyPr/>
        <a:lstStyle/>
        <a:p>
          <a:r>
            <a:rPr lang="en-NZ" sz="2400" dirty="0" smtClean="0"/>
            <a:t>Needs assessment of learner, employers and the wider community</a:t>
          </a:r>
          <a:endParaRPr lang="en-NZ" sz="2400" dirty="0"/>
        </a:p>
      </dgm:t>
    </dgm:pt>
    <dgm:pt modelId="{1FAB0F41-6197-474F-82BB-BAA580F71B6E}" type="parTrans" cxnId="{8C16F6D4-7DBB-4AFA-9222-6D1281D2BBD4}">
      <dgm:prSet/>
      <dgm:spPr/>
      <dgm:t>
        <a:bodyPr/>
        <a:lstStyle/>
        <a:p>
          <a:endParaRPr lang="en-NZ"/>
        </a:p>
      </dgm:t>
    </dgm:pt>
    <dgm:pt modelId="{9A9B74E9-3F7A-4B5A-B254-ACC2B929C388}" type="sibTrans" cxnId="{8C16F6D4-7DBB-4AFA-9222-6D1281D2BBD4}">
      <dgm:prSet/>
      <dgm:spPr/>
      <dgm:t>
        <a:bodyPr/>
        <a:lstStyle/>
        <a:p>
          <a:endParaRPr lang="en-NZ"/>
        </a:p>
      </dgm:t>
    </dgm:pt>
    <dgm:pt modelId="{4248FF02-7BD7-40E7-B57B-3958E703869F}">
      <dgm:prSet phldrT="[Text]" phldr="1"/>
      <dgm:spPr/>
      <dgm:t>
        <a:bodyPr/>
        <a:lstStyle/>
        <a:p>
          <a:endParaRPr lang="en-NZ"/>
        </a:p>
      </dgm:t>
    </dgm:pt>
    <dgm:pt modelId="{D4F4B957-D681-40EE-B752-73B9B753AD20}" type="parTrans" cxnId="{74CF5FBD-5DB2-4E6E-A19B-4CA21B5314ED}">
      <dgm:prSet/>
      <dgm:spPr/>
      <dgm:t>
        <a:bodyPr/>
        <a:lstStyle/>
        <a:p>
          <a:endParaRPr lang="en-NZ"/>
        </a:p>
      </dgm:t>
    </dgm:pt>
    <dgm:pt modelId="{EC38841A-EDAF-44CE-AE43-AE740DB35A4F}" type="sibTrans" cxnId="{74CF5FBD-5DB2-4E6E-A19B-4CA21B5314ED}">
      <dgm:prSet/>
      <dgm:spPr/>
      <dgm:t>
        <a:bodyPr/>
        <a:lstStyle/>
        <a:p>
          <a:endParaRPr lang="en-NZ"/>
        </a:p>
      </dgm:t>
    </dgm:pt>
    <dgm:pt modelId="{ED1D3260-B7D5-41B1-9F9A-54A8E69F102C}">
      <dgm:prSet phldrT="[Text]" phldr="1"/>
      <dgm:spPr/>
      <dgm:t>
        <a:bodyPr/>
        <a:lstStyle/>
        <a:p>
          <a:endParaRPr lang="en-NZ"/>
        </a:p>
      </dgm:t>
    </dgm:pt>
    <dgm:pt modelId="{E1C23358-4A91-496A-A5B7-A3715DF90CE5}" type="parTrans" cxnId="{D9F2799B-A319-4A8C-9811-0C1DB843C5BC}">
      <dgm:prSet/>
      <dgm:spPr/>
      <dgm:t>
        <a:bodyPr/>
        <a:lstStyle/>
        <a:p>
          <a:endParaRPr lang="en-NZ"/>
        </a:p>
      </dgm:t>
    </dgm:pt>
    <dgm:pt modelId="{C3C00FCE-D6F2-4D5D-9BEB-FAB5A8782EB8}" type="sibTrans" cxnId="{D9F2799B-A319-4A8C-9811-0C1DB843C5BC}">
      <dgm:prSet/>
      <dgm:spPr/>
      <dgm:t>
        <a:bodyPr/>
        <a:lstStyle/>
        <a:p>
          <a:endParaRPr lang="en-NZ"/>
        </a:p>
      </dgm:t>
    </dgm:pt>
    <dgm:pt modelId="{98882A1A-63BB-49F1-AD39-F1E09E642A09}">
      <dgm:prSet phldrT="[Text]" phldr="1"/>
      <dgm:spPr/>
      <dgm:t>
        <a:bodyPr/>
        <a:lstStyle/>
        <a:p>
          <a:endParaRPr lang="en-NZ"/>
        </a:p>
      </dgm:t>
    </dgm:pt>
    <dgm:pt modelId="{529AB55A-4602-416D-99C2-8D6F9A2B37E0}" type="parTrans" cxnId="{46AD584C-4DA3-4F02-A767-BB749A4958CB}">
      <dgm:prSet/>
      <dgm:spPr/>
      <dgm:t>
        <a:bodyPr/>
        <a:lstStyle/>
        <a:p>
          <a:endParaRPr lang="en-NZ"/>
        </a:p>
      </dgm:t>
    </dgm:pt>
    <dgm:pt modelId="{DFEB550F-C825-4462-A9E2-B133C042A019}" type="sibTrans" cxnId="{46AD584C-4DA3-4F02-A767-BB749A4958CB}">
      <dgm:prSet/>
      <dgm:spPr/>
      <dgm:t>
        <a:bodyPr/>
        <a:lstStyle/>
        <a:p>
          <a:endParaRPr lang="en-NZ"/>
        </a:p>
      </dgm:t>
    </dgm:pt>
    <dgm:pt modelId="{C37EC8B6-1409-49C2-BE67-B0FDF70212DF}">
      <dgm:prSet phldrT="[Text]" phldr="1"/>
      <dgm:spPr/>
      <dgm:t>
        <a:bodyPr/>
        <a:lstStyle/>
        <a:p>
          <a:endParaRPr lang="en-NZ"/>
        </a:p>
      </dgm:t>
    </dgm:pt>
    <dgm:pt modelId="{3CEA84F2-9842-41F9-BDD3-C4899E04BFC6}" type="parTrans" cxnId="{4915E34A-FC60-4715-8A2F-86BB73FDAC31}">
      <dgm:prSet/>
      <dgm:spPr/>
      <dgm:t>
        <a:bodyPr/>
        <a:lstStyle/>
        <a:p>
          <a:endParaRPr lang="en-NZ"/>
        </a:p>
      </dgm:t>
    </dgm:pt>
    <dgm:pt modelId="{93706DEF-30EA-445F-B055-E61815AF2001}" type="sibTrans" cxnId="{4915E34A-FC60-4715-8A2F-86BB73FDAC31}">
      <dgm:prSet/>
      <dgm:spPr/>
      <dgm:t>
        <a:bodyPr/>
        <a:lstStyle/>
        <a:p>
          <a:endParaRPr lang="en-NZ"/>
        </a:p>
      </dgm:t>
    </dgm:pt>
    <dgm:pt modelId="{8450C901-4B9D-45C4-836D-7C9A20F8A5D5}">
      <dgm:prSet phldrT="[Text]" phldr="1"/>
      <dgm:spPr/>
      <dgm:t>
        <a:bodyPr/>
        <a:lstStyle/>
        <a:p>
          <a:endParaRPr lang="en-NZ"/>
        </a:p>
      </dgm:t>
    </dgm:pt>
    <dgm:pt modelId="{FCAED20B-CEAF-4EC1-B8D5-E241FD44C33E}" type="parTrans" cxnId="{BBAC7A9A-DB83-42B5-8F22-4A98F532C009}">
      <dgm:prSet/>
      <dgm:spPr/>
      <dgm:t>
        <a:bodyPr/>
        <a:lstStyle/>
        <a:p>
          <a:endParaRPr lang="en-NZ"/>
        </a:p>
      </dgm:t>
    </dgm:pt>
    <dgm:pt modelId="{DCD34D5D-7C9B-4F48-AD38-4DE8F452CA8D}" type="sibTrans" cxnId="{BBAC7A9A-DB83-42B5-8F22-4A98F532C009}">
      <dgm:prSet/>
      <dgm:spPr/>
      <dgm:t>
        <a:bodyPr/>
        <a:lstStyle/>
        <a:p>
          <a:endParaRPr lang="en-NZ"/>
        </a:p>
      </dgm:t>
    </dgm:pt>
    <dgm:pt modelId="{70B8EF4C-F608-483B-9B59-F71395F7046E}">
      <dgm:prSet custT="1"/>
      <dgm:spPr/>
      <dgm:t>
        <a:bodyPr/>
        <a:lstStyle/>
        <a:p>
          <a:r>
            <a:rPr lang="en-NZ" sz="2800" dirty="0" smtClean="0"/>
            <a:t>Processes and practices that help achieve outcomes</a:t>
          </a:r>
          <a:endParaRPr lang="en-NZ" sz="2800" dirty="0"/>
        </a:p>
      </dgm:t>
    </dgm:pt>
    <dgm:pt modelId="{D56358FD-AC6C-4DF3-AD41-70B911117589}" type="parTrans" cxnId="{C370BFBF-B0C3-47E5-8EE4-F4D369729A99}">
      <dgm:prSet/>
      <dgm:spPr/>
      <dgm:t>
        <a:bodyPr/>
        <a:lstStyle/>
        <a:p>
          <a:endParaRPr lang="en-NZ"/>
        </a:p>
      </dgm:t>
    </dgm:pt>
    <dgm:pt modelId="{107ABEE0-124B-4555-9084-6F64CD4424A2}" type="sibTrans" cxnId="{C370BFBF-B0C3-47E5-8EE4-F4D369729A99}">
      <dgm:prSet/>
      <dgm:spPr/>
      <dgm:t>
        <a:bodyPr/>
        <a:lstStyle/>
        <a:p>
          <a:endParaRPr lang="en-NZ"/>
        </a:p>
      </dgm:t>
    </dgm:pt>
    <dgm:pt modelId="{2A33CB2A-FCCC-4E38-BB90-F3E98E605625}">
      <dgm:prSet custT="1"/>
      <dgm:spPr/>
      <dgm:t>
        <a:bodyPr/>
        <a:lstStyle/>
        <a:p>
          <a:r>
            <a:rPr lang="en-NZ" sz="2800" dirty="0" smtClean="0"/>
            <a:t>Impact on learner progress and achievement </a:t>
          </a:r>
          <a:endParaRPr lang="en-NZ" sz="2800" dirty="0"/>
        </a:p>
      </dgm:t>
    </dgm:pt>
    <dgm:pt modelId="{1865655C-CDC1-4E70-842F-B837DBA22258}" type="parTrans" cxnId="{5CABAE8B-EA5A-4E9B-A229-EDEACE652B67}">
      <dgm:prSet/>
      <dgm:spPr/>
      <dgm:t>
        <a:bodyPr/>
        <a:lstStyle/>
        <a:p>
          <a:endParaRPr lang="en-NZ"/>
        </a:p>
      </dgm:t>
    </dgm:pt>
    <dgm:pt modelId="{D65BEE51-1EFA-43F7-903D-B436E50ABD8E}" type="sibTrans" cxnId="{5CABAE8B-EA5A-4E9B-A229-EDEACE652B67}">
      <dgm:prSet/>
      <dgm:spPr/>
      <dgm:t>
        <a:bodyPr/>
        <a:lstStyle/>
        <a:p>
          <a:endParaRPr lang="en-NZ"/>
        </a:p>
      </dgm:t>
    </dgm:pt>
    <dgm:pt modelId="{04A2A83C-4085-4E07-BD59-F67F088D83F1}">
      <dgm:prSet custT="1"/>
      <dgm:spPr/>
      <dgm:t>
        <a:bodyPr/>
        <a:lstStyle/>
        <a:p>
          <a:r>
            <a:rPr lang="en-NZ" sz="2000" dirty="0" smtClean="0"/>
            <a:t>Outcomes achieved of value to learners, employers and the wider community</a:t>
          </a:r>
          <a:endParaRPr lang="en-NZ" sz="2000" dirty="0"/>
        </a:p>
      </dgm:t>
    </dgm:pt>
    <dgm:pt modelId="{1065443B-104B-4531-8F78-765C3EF06051}" type="parTrans" cxnId="{4D6F1D0D-2902-472D-9FBA-BD068643764E}">
      <dgm:prSet/>
      <dgm:spPr/>
      <dgm:t>
        <a:bodyPr/>
        <a:lstStyle/>
        <a:p>
          <a:endParaRPr lang="en-NZ"/>
        </a:p>
      </dgm:t>
    </dgm:pt>
    <dgm:pt modelId="{983B35CE-8CE6-40FF-9483-54C347FDBB26}" type="sibTrans" cxnId="{4D6F1D0D-2902-472D-9FBA-BD068643764E}">
      <dgm:prSet/>
      <dgm:spPr/>
      <dgm:t>
        <a:bodyPr/>
        <a:lstStyle/>
        <a:p>
          <a:endParaRPr lang="en-NZ"/>
        </a:p>
      </dgm:t>
    </dgm:pt>
    <dgm:pt modelId="{6F72DF60-22F5-402F-988A-487684141CFD}">
      <dgm:prSet custT="1"/>
      <dgm:spPr/>
      <dgm:t>
        <a:bodyPr/>
        <a:lstStyle/>
        <a:p>
          <a:r>
            <a:rPr lang="en-NZ" sz="2400" dirty="0" smtClean="0"/>
            <a:t>Using what is learned – evidence based conclusions  and decision-making</a:t>
          </a:r>
          <a:endParaRPr lang="en-NZ" sz="2400" dirty="0"/>
        </a:p>
      </dgm:t>
    </dgm:pt>
    <dgm:pt modelId="{5631D800-95B9-4A9D-B963-B3EA2A68F6F1}" type="parTrans" cxnId="{701DE2B8-A764-4EFE-8738-98D95DF65243}">
      <dgm:prSet/>
      <dgm:spPr/>
      <dgm:t>
        <a:bodyPr/>
        <a:lstStyle/>
        <a:p>
          <a:endParaRPr lang="en-NZ"/>
        </a:p>
      </dgm:t>
    </dgm:pt>
    <dgm:pt modelId="{34C4AB2A-B42D-4A73-8D5D-818F01DB3346}" type="sibTrans" cxnId="{701DE2B8-A764-4EFE-8738-98D95DF65243}">
      <dgm:prSet/>
      <dgm:spPr/>
      <dgm:t>
        <a:bodyPr/>
        <a:lstStyle/>
        <a:p>
          <a:endParaRPr lang="en-NZ"/>
        </a:p>
      </dgm:t>
    </dgm:pt>
    <dgm:pt modelId="{DAFAC78D-52E5-428F-BBD5-3AB035D2C3AA}">
      <dgm:prSet custT="1"/>
      <dgm:spPr/>
      <dgm:t>
        <a:bodyPr/>
        <a:lstStyle/>
        <a:p>
          <a:r>
            <a:rPr lang="en-NZ" sz="2400" dirty="0" smtClean="0"/>
            <a:t>Actual improvements that are worthwhile and relevant</a:t>
          </a:r>
          <a:endParaRPr lang="en-NZ" sz="2400" dirty="0"/>
        </a:p>
      </dgm:t>
    </dgm:pt>
    <dgm:pt modelId="{FABBC878-6E05-4B8F-A35F-179B2C7DF3C9}" type="parTrans" cxnId="{8FFB8F2D-48F2-466C-8554-FF3D41EAFDAF}">
      <dgm:prSet/>
      <dgm:spPr/>
      <dgm:t>
        <a:bodyPr/>
        <a:lstStyle/>
        <a:p>
          <a:endParaRPr lang="en-NZ"/>
        </a:p>
      </dgm:t>
    </dgm:pt>
    <dgm:pt modelId="{5240B5D7-FA7D-445A-86AE-16639DB6F8E7}" type="sibTrans" cxnId="{8FFB8F2D-48F2-466C-8554-FF3D41EAFDAF}">
      <dgm:prSet/>
      <dgm:spPr/>
      <dgm:t>
        <a:bodyPr/>
        <a:lstStyle/>
        <a:p>
          <a:endParaRPr lang="en-NZ"/>
        </a:p>
      </dgm:t>
    </dgm:pt>
    <dgm:pt modelId="{FC649734-91B0-49BE-BFE7-C04674E5C787}">
      <dgm:prSet/>
      <dgm:spPr/>
      <dgm:t>
        <a:bodyPr/>
        <a:lstStyle/>
        <a:p>
          <a:endParaRPr lang="en-NZ" dirty="0"/>
        </a:p>
      </dgm:t>
    </dgm:pt>
    <dgm:pt modelId="{21E9853E-2DD2-447F-9D22-7A796B4E8C9A}" type="parTrans" cxnId="{87C5A61D-7A98-4885-9186-704029E45E60}">
      <dgm:prSet/>
      <dgm:spPr/>
      <dgm:t>
        <a:bodyPr/>
        <a:lstStyle/>
        <a:p>
          <a:endParaRPr lang="en-NZ"/>
        </a:p>
      </dgm:t>
    </dgm:pt>
    <dgm:pt modelId="{410C37B7-4C68-4F23-9304-D1E9F1A38468}" type="sibTrans" cxnId="{87C5A61D-7A98-4885-9186-704029E45E60}">
      <dgm:prSet/>
      <dgm:spPr/>
      <dgm:t>
        <a:bodyPr/>
        <a:lstStyle/>
        <a:p>
          <a:endParaRPr lang="en-NZ"/>
        </a:p>
      </dgm:t>
    </dgm:pt>
    <dgm:pt modelId="{8DCF47F5-CC3C-41D2-A091-CAB56DEB3A0D}" type="pres">
      <dgm:prSet presAssocID="{D91E723E-B00B-4BA6-B14F-077C2E986ACB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en-NZ"/>
        </a:p>
      </dgm:t>
    </dgm:pt>
    <dgm:pt modelId="{629C3CD6-16B0-4FC2-8B1D-64D0F0FC81E1}" type="pres">
      <dgm:prSet presAssocID="{D8B8CC25-621B-402D-9266-A9A4FDB47E18}" presName="Parent" presStyleLbl="node0" presStyleIdx="0" presStyleCnt="1" custScaleX="122405" custLinFactNeighborX="22485" custLinFactNeighborY="-747">
        <dgm:presLayoutVars>
          <dgm:chMax val="6"/>
          <dgm:chPref val="6"/>
        </dgm:presLayoutVars>
      </dgm:prSet>
      <dgm:spPr/>
      <dgm:t>
        <a:bodyPr/>
        <a:lstStyle/>
        <a:p>
          <a:endParaRPr lang="en-NZ"/>
        </a:p>
      </dgm:t>
    </dgm:pt>
    <dgm:pt modelId="{BC58B3CC-0EF4-480B-917D-50951740A609}" type="pres">
      <dgm:prSet presAssocID="{AE01C54F-191A-477A-A7CC-B82E5572B58F}" presName="Accent1" presStyleCnt="0"/>
      <dgm:spPr/>
    </dgm:pt>
    <dgm:pt modelId="{9BA2B4D5-4B46-4E1D-809C-C107E24D40C2}" type="pres">
      <dgm:prSet presAssocID="{AE01C54F-191A-477A-A7CC-B82E5572B58F}" presName="Accent" presStyleLbl="bgShp" presStyleIdx="0" presStyleCnt="6"/>
      <dgm:spPr/>
    </dgm:pt>
    <dgm:pt modelId="{5E5F4E35-6151-4E39-BBCC-5A19AA6A78DF}" type="pres">
      <dgm:prSet presAssocID="{AE01C54F-191A-477A-A7CC-B82E5572B58F}" presName="Child1" presStyleLbl="node1" presStyleIdx="0" presStyleCnt="6" custScaleX="122950" custScaleY="115799" custLinFactNeighborX="2743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59140D2E-DAD2-4932-BAD8-9FB44A448E85}" type="pres">
      <dgm:prSet presAssocID="{70B8EF4C-F608-483B-9B59-F71395F7046E}" presName="Accent2" presStyleCnt="0"/>
      <dgm:spPr/>
    </dgm:pt>
    <dgm:pt modelId="{7B3AC499-739B-4891-8D23-55168C43B0FC}" type="pres">
      <dgm:prSet presAssocID="{70B8EF4C-F608-483B-9B59-F71395F7046E}" presName="Accent" presStyleLbl="bgShp" presStyleIdx="1" presStyleCnt="6"/>
      <dgm:spPr/>
    </dgm:pt>
    <dgm:pt modelId="{BB7C2E81-D20C-4B01-A051-B2FABFB5991F}" type="pres">
      <dgm:prSet presAssocID="{70B8EF4C-F608-483B-9B59-F71395F7046E}" presName="Child2" presStyleLbl="node1" presStyleIdx="1" presStyleCnt="6" custScaleX="126521" custScaleY="125840" custLinFactNeighborX="39920" custLinFactNeighborY="-193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9DAE26E4-3AC0-4E6E-9A21-3ED2F0DB9D87}" type="pres">
      <dgm:prSet presAssocID="{2A33CB2A-FCCC-4E38-BB90-F3E98E605625}" presName="Accent3" presStyleCnt="0"/>
      <dgm:spPr/>
    </dgm:pt>
    <dgm:pt modelId="{9FAE4A17-5DAD-42E7-8A20-523BDBDCA618}" type="pres">
      <dgm:prSet presAssocID="{2A33CB2A-FCCC-4E38-BB90-F3E98E605625}" presName="Accent" presStyleLbl="bgShp" presStyleIdx="2" presStyleCnt="6"/>
      <dgm:spPr/>
    </dgm:pt>
    <dgm:pt modelId="{13E0C45D-E8EA-4B5C-BE48-7216674850BB}" type="pres">
      <dgm:prSet presAssocID="{2A33CB2A-FCCC-4E38-BB90-F3E98E605625}" presName="Child3" presStyleLbl="node1" presStyleIdx="2" presStyleCnt="6" custScaleX="119823" custScaleY="102488" custLinFactNeighborX="39620" custLinFactNeighborY="-413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C23E8FB1-188F-46A6-BE50-8681D8F61B91}" type="pres">
      <dgm:prSet presAssocID="{04A2A83C-4085-4E07-BD59-F67F088D83F1}" presName="Accent4" presStyleCnt="0"/>
      <dgm:spPr/>
    </dgm:pt>
    <dgm:pt modelId="{A18AD63A-7746-4C9D-99B8-13AD30178EE7}" type="pres">
      <dgm:prSet presAssocID="{04A2A83C-4085-4E07-BD59-F67F088D83F1}" presName="Accent" presStyleLbl="bgShp" presStyleIdx="3" presStyleCnt="6"/>
      <dgm:spPr/>
    </dgm:pt>
    <dgm:pt modelId="{1559D626-8584-4A4D-A84D-BD78A9E89E26}" type="pres">
      <dgm:prSet presAssocID="{04A2A83C-4085-4E07-BD59-F67F088D83F1}" presName="Child4" presStyleLbl="node1" presStyleIdx="3" presStyleCnt="6" custScaleX="108430" custLinFactNeighborX="25974" custLinFactNeighborY="-1226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3056A56E-75E2-4AB6-9C70-F655280823AD}" type="pres">
      <dgm:prSet presAssocID="{6F72DF60-22F5-402F-988A-487684141CFD}" presName="Accent5" presStyleCnt="0"/>
      <dgm:spPr/>
    </dgm:pt>
    <dgm:pt modelId="{A16DD2D0-0250-4F4D-8C4F-618AF39C5FAF}" type="pres">
      <dgm:prSet presAssocID="{6F72DF60-22F5-402F-988A-487684141CFD}" presName="Accent" presStyleLbl="bgShp" presStyleIdx="4" presStyleCnt="6"/>
      <dgm:spPr/>
    </dgm:pt>
    <dgm:pt modelId="{6E634C0A-2115-41D9-B7C5-816DD814B641}" type="pres">
      <dgm:prSet presAssocID="{6F72DF60-22F5-402F-988A-487684141CFD}" presName="Child5" presStyleLbl="node1" presStyleIdx="4" presStyleCnt="6" custScaleX="121695" custScaleY="116128" custLinFactNeighborX="9504" custLinFactNeighborY="-443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NZ"/>
        </a:p>
      </dgm:t>
    </dgm:pt>
    <dgm:pt modelId="{A0217923-254A-44D0-A9A7-0A9C9596E5F8}" type="pres">
      <dgm:prSet presAssocID="{DAFAC78D-52E5-428F-BBD5-3AB035D2C3AA}" presName="Accent6" presStyleCnt="0"/>
      <dgm:spPr/>
    </dgm:pt>
    <dgm:pt modelId="{17104128-2B56-4F87-AE85-4A2655706D6F}" type="pres">
      <dgm:prSet presAssocID="{DAFAC78D-52E5-428F-BBD5-3AB035D2C3AA}" presName="Accent" presStyleLbl="bgShp" presStyleIdx="5" presStyleCnt="6"/>
      <dgm:spPr/>
    </dgm:pt>
    <dgm:pt modelId="{4CF96443-24E9-4A08-AE59-EE3BEF2E79D1}" type="pres">
      <dgm:prSet presAssocID="{DAFAC78D-52E5-428F-BBD5-3AB035D2C3AA}" presName="Child6" presStyleLbl="node1" presStyleIdx="5" presStyleCnt="6" custScaleX="117931" custScaleY="119703" custLinFactNeighborX="12173" custLinFactNeighborY="-486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NZ"/>
        </a:p>
      </dgm:t>
    </dgm:pt>
  </dgm:ptLst>
  <dgm:cxnLst>
    <dgm:cxn modelId="{46AD584C-4DA3-4F02-A767-BB749A4958CB}" srcId="{D8B8CC25-621B-402D-9266-A9A4FDB47E18}" destId="{98882A1A-63BB-49F1-AD39-F1E09E642A09}" srcOrd="9" destOrd="0" parTransId="{529AB55A-4602-416D-99C2-8D6F9A2B37E0}" sibTransId="{DFEB550F-C825-4462-A9E2-B133C042A019}"/>
    <dgm:cxn modelId="{C0A603FE-8D62-4DAB-9016-C45CF275BCE8}" type="presOf" srcId="{6F72DF60-22F5-402F-988A-487684141CFD}" destId="{6E634C0A-2115-41D9-B7C5-816DD814B641}" srcOrd="0" destOrd="0" presId="urn:microsoft.com/office/officeart/2011/layout/HexagonRadial"/>
    <dgm:cxn modelId="{5778A688-E5F3-449A-9330-B15AC823F219}" type="presOf" srcId="{AE01C54F-191A-477A-A7CC-B82E5572B58F}" destId="{5E5F4E35-6151-4E39-BBCC-5A19AA6A78DF}" srcOrd="0" destOrd="0" presId="urn:microsoft.com/office/officeart/2011/layout/HexagonRadial"/>
    <dgm:cxn modelId="{3D4EE13E-9139-4F44-B7F0-7D117C33AF51}" type="presOf" srcId="{DAFAC78D-52E5-428F-BBD5-3AB035D2C3AA}" destId="{4CF96443-24E9-4A08-AE59-EE3BEF2E79D1}" srcOrd="0" destOrd="0" presId="urn:microsoft.com/office/officeart/2011/layout/HexagonRadial"/>
    <dgm:cxn modelId="{46D9F568-48EF-4FA3-BB5D-1C859E37CC93}" type="presOf" srcId="{2A33CB2A-FCCC-4E38-BB90-F3E98E605625}" destId="{13E0C45D-E8EA-4B5C-BE48-7216674850BB}" srcOrd="0" destOrd="0" presId="urn:microsoft.com/office/officeart/2011/layout/HexagonRadial"/>
    <dgm:cxn modelId="{C370BFBF-B0C3-47E5-8EE4-F4D369729A99}" srcId="{D8B8CC25-621B-402D-9266-A9A4FDB47E18}" destId="{70B8EF4C-F608-483B-9B59-F71395F7046E}" srcOrd="1" destOrd="0" parTransId="{D56358FD-AC6C-4DF3-AD41-70B911117589}" sibTransId="{107ABEE0-124B-4555-9084-6F64CD4424A2}"/>
    <dgm:cxn modelId="{8C16F6D4-7DBB-4AFA-9222-6D1281D2BBD4}" srcId="{D8B8CC25-621B-402D-9266-A9A4FDB47E18}" destId="{AE01C54F-191A-477A-A7CC-B82E5572B58F}" srcOrd="0" destOrd="0" parTransId="{1FAB0F41-6197-474F-82BB-BAA580F71B6E}" sibTransId="{9A9B74E9-3F7A-4B5A-B254-ACC2B929C388}"/>
    <dgm:cxn modelId="{74CF5FBD-5DB2-4E6E-A19B-4CA21B5314ED}" srcId="{D8B8CC25-621B-402D-9266-A9A4FDB47E18}" destId="{4248FF02-7BD7-40E7-B57B-3958E703869F}" srcOrd="7" destOrd="0" parTransId="{D4F4B957-D681-40EE-B752-73B9B753AD20}" sibTransId="{EC38841A-EDAF-44CE-AE43-AE740DB35A4F}"/>
    <dgm:cxn modelId="{8FFB8F2D-48F2-466C-8554-FF3D41EAFDAF}" srcId="{D8B8CC25-621B-402D-9266-A9A4FDB47E18}" destId="{DAFAC78D-52E5-428F-BBD5-3AB035D2C3AA}" srcOrd="5" destOrd="0" parTransId="{FABBC878-6E05-4B8F-A35F-179B2C7DF3C9}" sibTransId="{5240B5D7-FA7D-445A-86AE-16639DB6F8E7}"/>
    <dgm:cxn modelId="{D9F2799B-A319-4A8C-9811-0C1DB843C5BC}" srcId="{D8B8CC25-621B-402D-9266-A9A4FDB47E18}" destId="{ED1D3260-B7D5-41B1-9F9A-54A8E69F102C}" srcOrd="8" destOrd="0" parTransId="{E1C23358-4A91-496A-A5B7-A3715DF90CE5}" sibTransId="{C3C00FCE-D6F2-4D5D-9BEB-FAB5A8782EB8}"/>
    <dgm:cxn modelId="{48FF37ED-0B63-40A2-9AC1-C7FB3AF0B8DF}" type="presOf" srcId="{D8B8CC25-621B-402D-9266-A9A4FDB47E18}" destId="{629C3CD6-16B0-4FC2-8B1D-64D0F0FC81E1}" srcOrd="0" destOrd="0" presId="urn:microsoft.com/office/officeart/2011/layout/HexagonRadial"/>
    <dgm:cxn modelId="{87C5A61D-7A98-4885-9186-704029E45E60}" srcId="{D8B8CC25-621B-402D-9266-A9A4FDB47E18}" destId="{FC649734-91B0-49BE-BFE7-C04674E5C787}" srcOrd="6" destOrd="0" parTransId="{21E9853E-2DD2-447F-9D22-7A796B4E8C9A}" sibTransId="{410C37B7-4C68-4F23-9304-D1E9F1A38468}"/>
    <dgm:cxn modelId="{2883D389-3739-4B3E-802F-885232ACAADA}" type="presOf" srcId="{D91E723E-B00B-4BA6-B14F-077C2E986ACB}" destId="{8DCF47F5-CC3C-41D2-A091-CAB56DEB3A0D}" srcOrd="0" destOrd="0" presId="urn:microsoft.com/office/officeart/2011/layout/HexagonRadial"/>
    <dgm:cxn modelId="{4133303A-15AC-4BBB-A88C-6716FB37A443}" type="presOf" srcId="{04A2A83C-4085-4E07-BD59-F67F088D83F1}" destId="{1559D626-8584-4A4D-A84D-BD78A9E89E26}" srcOrd="0" destOrd="0" presId="urn:microsoft.com/office/officeart/2011/layout/HexagonRadial"/>
    <dgm:cxn modelId="{4D6F1D0D-2902-472D-9FBA-BD068643764E}" srcId="{D8B8CC25-621B-402D-9266-A9A4FDB47E18}" destId="{04A2A83C-4085-4E07-BD59-F67F088D83F1}" srcOrd="3" destOrd="0" parTransId="{1065443B-104B-4531-8F78-765C3EF06051}" sibTransId="{983B35CE-8CE6-40FF-9483-54C347FDBB26}"/>
    <dgm:cxn modelId="{4915E34A-FC60-4715-8A2F-86BB73FDAC31}" srcId="{D8B8CC25-621B-402D-9266-A9A4FDB47E18}" destId="{C37EC8B6-1409-49C2-BE67-B0FDF70212DF}" srcOrd="10" destOrd="0" parTransId="{3CEA84F2-9842-41F9-BDD3-C4899E04BFC6}" sibTransId="{93706DEF-30EA-445F-B055-E61815AF2001}"/>
    <dgm:cxn modelId="{58F6E4A2-97A6-40AE-914B-C43BF612DD7E}" type="presOf" srcId="{70B8EF4C-F608-483B-9B59-F71395F7046E}" destId="{BB7C2E81-D20C-4B01-A051-B2FABFB5991F}" srcOrd="0" destOrd="0" presId="urn:microsoft.com/office/officeart/2011/layout/HexagonRadial"/>
    <dgm:cxn modelId="{701DE2B8-A764-4EFE-8738-98D95DF65243}" srcId="{D8B8CC25-621B-402D-9266-A9A4FDB47E18}" destId="{6F72DF60-22F5-402F-988A-487684141CFD}" srcOrd="4" destOrd="0" parTransId="{5631D800-95B9-4A9D-B963-B3EA2A68F6F1}" sibTransId="{34C4AB2A-B42D-4A73-8D5D-818F01DB3346}"/>
    <dgm:cxn modelId="{BBAC7A9A-DB83-42B5-8F22-4A98F532C009}" srcId="{D8B8CC25-621B-402D-9266-A9A4FDB47E18}" destId="{8450C901-4B9D-45C4-836D-7C9A20F8A5D5}" srcOrd="11" destOrd="0" parTransId="{FCAED20B-CEAF-4EC1-B8D5-E241FD44C33E}" sibTransId="{DCD34D5D-7C9B-4F48-AD38-4DE8F452CA8D}"/>
    <dgm:cxn modelId="{9DFBA8E7-1AE2-41FF-A057-6915777D9DB0}" srcId="{D91E723E-B00B-4BA6-B14F-077C2E986ACB}" destId="{D8B8CC25-621B-402D-9266-A9A4FDB47E18}" srcOrd="0" destOrd="0" parTransId="{3C6C103C-B5A4-4894-8D60-F912307FD31C}" sibTransId="{8C79B547-6649-4A88-A3C7-15E2AD1C515C}"/>
    <dgm:cxn modelId="{5CABAE8B-EA5A-4E9B-A229-EDEACE652B67}" srcId="{D8B8CC25-621B-402D-9266-A9A4FDB47E18}" destId="{2A33CB2A-FCCC-4E38-BB90-F3E98E605625}" srcOrd="2" destOrd="0" parTransId="{1865655C-CDC1-4E70-842F-B837DBA22258}" sibTransId="{D65BEE51-1EFA-43F7-903D-B436E50ABD8E}"/>
    <dgm:cxn modelId="{B51310FD-29DF-40DC-8D5E-AF49ADFFC50B}" type="presParOf" srcId="{8DCF47F5-CC3C-41D2-A091-CAB56DEB3A0D}" destId="{629C3CD6-16B0-4FC2-8B1D-64D0F0FC81E1}" srcOrd="0" destOrd="0" presId="urn:microsoft.com/office/officeart/2011/layout/HexagonRadial"/>
    <dgm:cxn modelId="{9A49D5A7-C20B-42D1-9EC1-D05A9226D636}" type="presParOf" srcId="{8DCF47F5-CC3C-41D2-A091-CAB56DEB3A0D}" destId="{BC58B3CC-0EF4-480B-917D-50951740A609}" srcOrd="1" destOrd="0" presId="urn:microsoft.com/office/officeart/2011/layout/HexagonRadial"/>
    <dgm:cxn modelId="{7D288C21-7B28-468C-BC3F-4AA165A3E294}" type="presParOf" srcId="{BC58B3CC-0EF4-480B-917D-50951740A609}" destId="{9BA2B4D5-4B46-4E1D-809C-C107E24D40C2}" srcOrd="0" destOrd="0" presId="urn:microsoft.com/office/officeart/2011/layout/HexagonRadial"/>
    <dgm:cxn modelId="{A7B98AAB-9AD2-4266-86C1-3488BF0DEAB4}" type="presParOf" srcId="{8DCF47F5-CC3C-41D2-A091-CAB56DEB3A0D}" destId="{5E5F4E35-6151-4E39-BBCC-5A19AA6A78DF}" srcOrd="2" destOrd="0" presId="urn:microsoft.com/office/officeart/2011/layout/HexagonRadial"/>
    <dgm:cxn modelId="{CC4393AF-4BF4-499B-90CD-1FB4D9CE298B}" type="presParOf" srcId="{8DCF47F5-CC3C-41D2-A091-CAB56DEB3A0D}" destId="{59140D2E-DAD2-4932-BAD8-9FB44A448E85}" srcOrd="3" destOrd="0" presId="urn:microsoft.com/office/officeart/2011/layout/HexagonRadial"/>
    <dgm:cxn modelId="{033BF49F-C123-4C01-8799-603F6F09197A}" type="presParOf" srcId="{59140D2E-DAD2-4932-BAD8-9FB44A448E85}" destId="{7B3AC499-739B-4891-8D23-55168C43B0FC}" srcOrd="0" destOrd="0" presId="urn:microsoft.com/office/officeart/2011/layout/HexagonRadial"/>
    <dgm:cxn modelId="{D8EBB69C-CC8B-4531-A65F-DEB7FE422AAF}" type="presParOf" srcId="{8DCF47F5-CC3C-41D2-A091-CAB56DEB3A0D}" destId="{BB7C2E81-D20C-4B01-A051-B2FABFB5991F}" srcOrd="4" destOrd="0" presId="urn:microsoft.com/office/officeart/2011/layout/HexagonRadial"/>
    <dgm:cxn modelId="{46214A8B-678F-43CE-A118-3B9B06A264D0}" type="presParOf" srcId="{8DCF47F5-CC3C-41D2-A091-CAB56DEB3A0D}" destId="{9DAE26E4-3AC0-4E6E-9A21-3ED2F0DB9D87}" srcOrd="5" destOrd="0" presId="urn:microsoft.com/office/officeart/2011/layout/HexagonRadial"/>
    <dgm:cxn modelId="{1300F7B2-746D-4F44-BC7E-CD7035C5D204}" type="presParOf" srcId="{9DAE26E4-3AC0-4E6E-9A21-3ED2F0DB9D87}" destId="{9FAE4A17-5DAD-42E7-8A20-523BDBDCA618}" srcOrd="0" destOrd="0" presId="urn:microsoft.com/office/officeart/2011/layout/HexagonRadial"/>
    <dgm:cxn modelId="{F9A62A37-DF7B-4734-9098-78B602AB5A28}" type="presParOf" srcId="{8DCF47F5-CC3C-41D2-A091-CAB56DEB3A0D}" destId="{13E0C45D-E8EA-4B5C-BE48-7216674850BB}" srcOrd="6" destOrd="0" presId="urn:microsoft.com/office/officeart/2011/layout/HexagonRadial"/>
    <dgm:cxn modelId="{1CDC6F7A-C356-4445-9B50-2C910FD11D2B}" type="presParOf" srcId="{8DCF47F5-CC3C-41D2-A091-CAB56DEB3A0D}" destId="{C23E8FB1-188F-46A6-BE50-8681D8F61B91}" srcOrd="7" destOrd="0" presId="urn:microsoft.com/office/officeart/2011/layout/HexagonRadial"/>
    <dgm:cxn modelId="{7B9696F8-E760-4358-96B2-3896DD784569}" type="presParOf" srcId="{C23E8FB1-188F-46A6-BE50-8681D8F61B91}" destId="{A18AD63A-7746-4C9D-99B8-13AD30178EE7}" srcOrd="0" destOrd="0" presId="urn:microsoft.com/office/officeart/2011/layout/HexagonRadial"/>
    <dgm:cxn modelId="{AD110527-6964-412E-A527-F0D2A495A0C5}" type="presParOf" srcId="{8DCF47F5-CC3C-41D2-A091-CAB56DEB3A0D}" destId="{1559D626-8584-4A4D-A84D-BD78A9E89E26}" srcOrd="8" destOrd="0" presId="urn:microsoft.com/office/officeart/2011/layout/HexagonRadial"/>
    <dgm:cxn modelId="{51EABCB5-183D-44BA-810E-9A5375D4BD50}" type="presParOf" srcId="{8DCF47F5-CC3C-41D2-A091-CAB56DEB3A0D}" destId="{3056A56E-75E2-4AB6-9C70-F655280823AD}" srcOrd="9" destOrd="0" presId="urn:microsoft.com/office/officeart/2011/layout/HexagonRadial"/>
    <dgm:cxn modelId="{5DF39829-FF84-4B28-BC54-0920C16FD685}" type="presParOf" srcId="{3056A56E-75E2-4AB6-9C70-F655280823AD}" destId="{A16DD2D0-0250-4F4D-8C4F-618AF39C5FAF}" srcOrd="0" destOrd="0" presId="urn:microsoft.com/office/officeart/2011/layout/HexagonRadial"/>
    <dgm:cxn modelId="{67FEBD1B-BC24-4CD5-922C-8C3FF7A4B3B2}" type="presParOf" srcId="{8DCF47F5-CC3C-41D2-A091-CAB56DEB3A0D}" destId="{6E634C0A-2115-41D9-B7C5-816DD814B641}" srcOrd="10" destOrd="0" presId="urn:microsoft.com/office/officeart/2011/layout/HexagonRadial"/>
    <dgm:cxn modelId="{B97A2D6C-A61A-4B62-949F-E4DBD7598A17}" type="presParOf" srcId="{8DCF47F5-CC3C-41D2-A091-CAB56DEB3A0D}" destId="{A0217923-254A-44D0-A9A7-0A9C9596E5F8}" srcOrd="11" destOrd="0" presId="urn:microsoft.com/office/officeart/2011/layout/HexagonRadial"/>
    <dgm:cxn modelId="{81AD8582-0A02-4D2E-BD5E-76CB0ED3A958}" type="presParOf" srcId="{A0217923-254A-44D0-A9A7-0A9C9596E5F8}" destId="{17104128-2B56-4F87-AE85-4A2655706D6F}" srcOrd="0" destOrd="0" presId="urn:microsoft.com/office/officeart/2011/layout/HexagonRadial"/>
    <dgm:cxn modelId="{CD328A9E-2FFE-4EE0-BA28-C4B72E63133C}" type="presParOf" srcId="{8DCF47F5-CC3C-41D2-A091-CAB56DEB3A0D}" destId="{4CF96443-24E9-4A08-AE59-EE3BEF2E79D1}" srcOrd="12" destOrd="0" presId="urn:microsoft.com/office/officeart/2011/layout/HexagonRadial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2B8659-F11E-4C02-AAD5-7229F7CE5F82}">
      <dsp:nvSpPr>
        <dsp:cNvPr id="0" name=""/>
        <dsp:cNvSpPr/>
      </dsp:nvSpPr>
      <dsp:spPr>
        <a:xfrm>
          <a:off x="1641935" y="870441"/>
          <a:ext cx="5186893" cy="5186893"/>
        </a:xfrm>
        <a:prstGeom prst="blockArc">
          <a:avLst>
            <a:gd name="adj1" fmla="val 10844072"/>
            <a:gd name="adj2" fmla="val 16603970"/>
            <a:gd name="adj3" fmla="val 4639"/>
          </a:avLst>
        </a:prstGeom>
        <a:gradFill rotWithShape="0">
          <a:gsLst>
            <a:gs pos="0">
              <a:schemeClr val="accent3">
                <a:hueOff val="-16826439"/>
                <a:satOff val="-8652"/>
                <a:lumOff val="-3725"/>
                <a:alphaOff val="0"/>
                <a:tint val="92000"/>
                <a:satMod val="170000"/>
              </a:schemeClr>
            </a:gs>
            <a:gs pos="15000">
              <a:schemeClr val="accent3">
                <a:hueOff val="-16826439"/>
                <a:satOff val="-8652"/>
                <a:lumOff val="-3725"/>
                <a:alphaOff val="0"/>
                <a:tint val="92000"/>
                <a:shade val="99000"/>
                <a:satMod val="170000"/>
              </a:schemeClr>
            </a:gs>
            <a:gs pos="62000">
              <a:schemeClr val="accent3">
                <a:hueOff val="-16826439"/>
                <a:satOff val="-8652"/>
                <a:lumOff val="-3725"/>
                <a:alphaOff val="0"/>
                <a:tint val="96000"/>
                <a:shade val="80000"/>
                <a:satMod val="170000"/>
              </a:schemeClr>
            </a:gs>
            <a:gs pos="97000">
              <a:schemeClr val="accent3">
                <a:hueOff val="-16826439"/>
                <a:satOff val="-8652"/>
                <a:lumOff val="-3725"/>
                <a:alphaOff val="0"/>
                <a:tint val="98000"/>
                <a:shade val="63000"/>
                <a:satMod val="170000"/>
              </a:schemeClr>
            </a:gs>
            <a:gs pos="100000">
              <a:schemeClr val="accent3">
                <a:hueOff val="-16826439"/>
                <a:satOff val="-8652"/>
                <a:lumOff val="-3725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9FEA811-DBFD-4948-85B8-D2EF1156D181}">
      <dsp:nvSpPr>
        <dsp:cNvPr id="0" name=""/>
        <dsp:cNvSpPr/>
      </dsp:nvSpPr>
      <dsp:spPr>
        <a:xfrm>
          <a:off x="1635423" y="653567"/>
          <a:ext cx="5186893" cy="5186893"/>
        </a:xfrm>
        <a:prstGeom prst="blockArc">
          <a:avLst>
            <a:gd name="adj1" fmla="val 4963870"/>
            <a:gd name="adj2" fmla="val 10549546"/>
            <a:gd name="adj3" fmla="val 4639"/>
          </a:avLst>
        </a:prstGeom>
        <a:gradFill rotWithShape="0">
          <a:gsLst>
            <a:gs pos="0">
              <a:schemeClr val="accent3">
                <a:hueOff val="-11217626"/>
                <a:satOff val="-5768"/>
                <a:lumOff val="-2483"/>
                <a:alphaOff val="0"/>
                <a:tint val="92000"/>
                <a:satMod val="170000"/>
              </a:schemeClr>
            </a:gs>
            <a:gs pos="15000">
              <a:schemeClr val="accent3">
                <a:hueOff val="-11217626"/>
                <a:satOff val="-5768"/>
                <a:lumOff val="-2483"/>
                <a:alphaOff val="0"/>
                <a:tint val="92000"/>
                <a:shade val="99000"/>
                <a:satMod val="170000"/>
              </a:schemeClr>
            </a:gs>
            <a:gs pos="62000">
              <a:schemeClr val="accent3">
                <a:hueOff val="-11217626"/>
                <a:satOff val="-5768"/>
                <a:lumOff val="-2483"/>
                <a:alphaOff val="0"/>
                <a:tint val="96000"/>
                <a:shade val="80000"/>
                <a:satMod val="170000"/>
              </a:schemeClr>
            </a:gs>
            <a:gs pos="97000">
              <a:schemeClr val="accent3">
                <a:hueOff val="-11217626"/>
                <a:satOff val="-5768"/>
                <a:lumOff val="-2483"/>
                <a:alphaOff val="0"/>
                <a:tint val="98000"/>
                <a:shade val="63000"/>
                <a:satMod val="170000"/>
              </a:schemeClr>
            </a:gs>
            <a:gs pos="100000">
              <a:schemeClr val="accent3">
                <a:hueOff val="-11217626"/>
                <a:satOff val="-5768"/>
                <a:lumOff val="-2483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8AE80B2-FF18-4C88-AE79-7E3D91DA167D}">
      <dsp:nvSpPr>
        <dsp:cNvPr id="0" name=""/>
        <dsp:cNvSpPr/>
      </dsp:nvSpPr>
      <dsp:spPr>
        <a:xfrm>
          <a:off x="2134086" y="639479"/>
          <a:ext cx="5186893" cy="5186893"/>
        </a:xfrm>
        <a:prstGeom prst="blockArc">
          <a:avLst>
            <a:gd name="adj1" fmla="val 342571"/>
            <a:gd name="adj2" fmla="val 5641938"/>
            <a:gd name="adj3" fmla="val 4639"/>
          </a:avLst>
        </a:prstGeom>
        <a:gradFill rotWithShape="0">
          <a:gsLst>
            <a:gs pos="0">
              <a:schemeClr val="accent3">
                <a:hueOff val="-5608813"/>
                <a:satOff val="-2884"/>
                <a:lumOff val="-1242"/>
                <a:alphaOff val="0"/>
                <a:tint val="92000"/>
                <a:satMod val="170000"/>
              </a:schemeClr>
            </a:gs>
            <a:gs pos="15000">
              <a:schemeClr val="accent3">
                <a:hueOff val="-5608813"/>
                <a:satOff val="-2884"/>
                <a:lumOff val="-1242"/>
                <a:alphaOff val="0"/>
                <a:tint val="92000"/>
                <a:shade val="99000"/>
                <a:satMod val="170000"/>
              </a:schemeClr>
            </a:gs>
            <a:gs pos="62000">
              <a:schemeClr val="accent3">
                <a:hueOff val="-5608813"/>
                <a:satOff val="-2884"/>
                <a:lumOff val="-1242"/>
                <a:alphaOff val="0"/>
                <a:tint val="96000"/>
                <a:shade val="80000"/>
                <a:satMod val="170000"/>
              </a:schemeClr>
            </a:gs>
            <a:gs pos="97000">
              <a:schemeClr val="accent3">
                <a:hueOff val="-5608813"/>
                <a:satOff val="-2884"/>
                <a:lumOff val="-1242"/>
                <a:alphaOff val="0"/>
                <a:tint val="98000"/>
                <a:shade val="63000"/>
                <a:satMod val="170000"/>
              </a:schemeClr>
            </a:gs>
            <a:gs pos="100000">
              <a:schemeClr val="accent3">
                <a:hueOff val="-5608813"/>
                <a:satOff val="-2884"/>
                <a:lumOff val="-1242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C3A0C6-1080-4C43-A1BF-F0594E264E76}">
      <dsp:nvSpPr>
        <dsp:cNvPr id="0" name=""/>
        <dsp:cNvSpPr/>
      </dsp:nvSpPr>
      <dsp:spPr>
        <a:xfrm>
          <a:off x="2121539" y="881322"/>
          <a:ext cx="5186893" cy="5186893"/>
        </a:xfrm>
        <a:prstGeom prst="blockArc">
          <a:avLst>
            <a:gd name="adj1" fmla="val 15951990"/>
            <a:gd name="adj2" fmla="val 13816"/>
            <a:gd name="adj3" fmla="val 4639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3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3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7E764A6-8B82-4E05-8527-DA8C3B21E32B}">
      <dsp:nvSpPr>
        <dsp:cNvPr id="0" name=""/>
        <dsp:cNvSpPr/>
      </dsp:nvSpPr>
      <dsp:spPr>
        <a:xfrm>
          <a:off x="2878989" y="2016229"/>
          <a:ext cx="3482162" cy="2930258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2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2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2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3200" kern="1200" dirty="0" smtClean="0"/>
            <a:t>Self- assessment has Four Main Components </a:t>
          </a:r>
          <a:endParaRPr lang="en-NZ" sz="3200" kern="1200" dirty="0"/>
        </a:p>
      </dsp:txBody>
      <dsp:txXfrm>
        <a:off x="3388940" y="2445355"/>
        <a:ext cx="2462260" cy="2072006"/>
      </dsp:txXfrm>
    </dsp:sp>
    <dsp:sp modelId="{F8A93A4C-F9B9-4013-A51B-45FADD2FE633}">
      <dsp:nvSpPr>
        <dsp:cNvPr id="0" name=""/>
        <dsp:cNvSpPr/>
      </dsp:nvSpPr>
      <dsp:spPr>
        <a:xfrm>
          <a:off x="2728062" y="-640743"/>
          <a:ext cx="3608645" cy="3177628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92000"/>
                <a:satMod val="170000"/>
              </a:schemeClr>
            </a:gs>
            <a:gs pos="15000">
              <a:schemeClr val="accent3">
                <a:hueOff val="0"/>
                <a:satOff val="0"/>
                <a:lumOff val="0"/>
                <a:alphaOff val="0"/>
                <a:tint val="92000"/>
                <a:shade val="99000"/>
                <a:satMod val="170000"/>
              </a:schemeClr>
            </a:gs>
            <a:gs pos="62000">
              <a:schemeClr val="accent3">
                <a:hueOff val="0"/>
                <a:satOff val="0"/>
                <a:lumOff val="0"/>
                <a:alphaOff val="0"/>
                <a:tint val="96000"/>
                <a:shade val="80000"/>
                <a:satMod val="170000"/>
              </a:schemeClr>
            </a:gs>
            <a:gs pos="97000">
              <a:schemeClr val="accent3">
                <a:hueOff val="0"/>
                <a:satOff val="0"/>
                <a:lumOff val="0"/>
                <a:alphaOff val="0"/>
                <a:tint val="98000"/>
                <a:shade val="63000"/>
                <a:satMod val="17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3200" b="1" kern="1200" dirty="0" smtClean="0"/>
            <a:t>Systematic data gathering</a:t>
          </a:r>
          <a:endParaRPr lang="en-NZ" sz="3200" b="1" kern="1200" dirty="0"/>
        </a:p>
      </dsp:txBody>
      <dsp:txXfrm>
        <a:off x="3256536" y="-175390"/>
        <a:ext cx="2551697" cy="2246922"/>
      </dsp:txXfrm>
    </dsp:sp>
    <dsp:sp modelId="{872F86D8-A3E0-49CD-B69F-076DE5CA5205}">
      <dsp:nvSpPr>
        <dsp:cNvPr id="0" name=""/>
        <dsp:cNvSpPr/>
      </dsp:nvSpPr>
      <dsp:spPr>
        <a:xfrm>
          <a:off x="5929116" y="2016227"/>
          <a:ext cx="2638275" cy="2937446"/>
        </a:xfrm>
        <a:prstGeom prst="ellipse">
          <a:avLst/>
        </a:prstGeom>
        <a:gradFill rotWithShape="0">
          <a:gsLst>
            <a:gs pos="0">
              <a:schemeClr val="accent3">
                <a:hueOff val="-5608813"/>
                <a:satOff val="-2884"/>
                <a:lumOff val="-1242"/>
                <a:alphaOff val="0"/>
                <a:tint val="92000"/>
                <a:satMod val="170000"/>
              </a:schemeClr>
            </a:gs>
            <a:gs pos="15000">
              <a:schemeClr val="accent3">
                <a:hueOff val="-5608813"/>
                <a:satOff val="-2884"/>
                <a:lumOff val="-1242"/>
                <a:alphaOff val="0"/>
                <a:tint val="92000"/>
                <a:shade val="99000"/>
                <a:satMod val="170000"/>
              </a:schemeClr>
            </a:gs>
            <a:gs pos="62000">
              <a:schemeClr val="accent3">
                <a:hueOff val="-5608813"/>
                <a:satOff val="-2884"/>
                <a:lumOff val="-1242"/>
                <a:alphaOff val="0"/>
                <a:tint val="96000"/>
                <a:shade val="80000"/>
                <a:satMod val="170000"/>
              </a:schemeClr>
            </a:gs>
            <a:gs pos="97000">
              <a:schemeClr val="accent3">
                <a:hueOff val="-5608813"/>
                <a:satOff val="-2884"/>
                <a:lumOff val="-1242"/>
                <a:alphaOff val="0"/>
                <a:tint val="98000"/>
                <a:shade val="63000"/>
                <a:satMod val="170000"/>
              </a:schemeClr>
            </a:gs>
            <a:gs pos="100000">
              <a:schemeClr val="accent3">
                <a:hueOff val="-5608813"/>
                <a:satOff val="-2884"/>
                <a:lumOff val="-1242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800" kern="1200" dirty="0" smtClean="0"/>
            <a:t>Robust data analysis that leads to valid conclusions</a:t>
          </a:r>
          <a:endParaRPr lang="en-NZ" sz="2800" kern="1200" dirty="0"/>
        </a:p>
      </dsp:txBody>
      <dsp:txXfrm>
        <a:off x="6315482" y="2446406"/>
        <a:ext cx="1865543" cy="2077088"/>
      </dsp:txXfrm>
    </dsp:sp>
    <dsp:sp modelId="{1EBD925E-92F5-493B-A633-10E68B217109}">
      <dsp:nvSpPr>
        <dsp:cNvPr id="0" name=""/>
        <dsp:cNvSpPr/>
      </dsp:nvSpPr>
      <dsp:spPr>
        <a:xfrm>
          <a:off x="3024340" y="4392478"/>
          <a:ext cx="3050109" cy="2734929"/>
        </a:xfrm>
        <a:prstGeom prst="ellipse">
          <a:avLst/>
        </a:prstGeom>
        <a:gradFill rotWithShape="0">
          <a:gsLst>
            <a:gs pos="0">
              <a:schemeClr val="accent3">
                <a:hueOff val="-11217626"/>
                <a:satOff val="-5768"/>
                <a:lumOff val="-2483"/>
                <a:alphaOff val="0"/>
                <a:tint val="92000"/>
                <a:satMod val="170000"/>
              </a:schemeClr>
            </a:gs>
            <a:gs pos="15000">
              <a:schemeClr val="accent3">
                <a:hueOff val="-11217626"/>
                <a:satOff val="-5768"/>
                <a:lumOff val="-2483"/>
                <a:alphaOff val="0"/>
                <a:tint val="92000"/>
                <a:shade val="99000"/>
                <a:satMod val="170000"/>
              </a:schemeClr>
            </a:gs>
            <a:gs pos="62000">
              <a:schemeClr val="accent3">
                <a:hueOff val="-11217626"/>
                <a:satOff val="-5768"/>
                <a:lumOff val="-2483"/>
                <a:alphaOff val="0"/>
                <a:tint val="96000"/>
                <a:shade val="80000"/>
                <a:satMod val="170000"/>
              </a:schemeClr>
            </a:gs>
            <a:gs pos="97000">
              <a:schemeClr val="accent3">
                <a:hueOff val="-11217626"/>
                <a:satOff val="-5768"/>
                <a:lumOff val="-2483"/>
                <a:alphaOff val="0"/>
                <a:tint val="98000"/>
                <a:shade val="63000"/>
                <a:satMod val="170000"/>
              </a:schemeClr>
            </a:gs>
            <a:gs pos="100000">
              <a:schemeClr val="accent3">
                <a:hueOff val="-11217626"/>
                <a:satOff val="-5768"/>
                <a:lumOff val="-2483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800" kern="1200" dirty="0" smtClean="0"/>
            <a:t>Reflective processes that involve all people in the organisation</a:t>
          </a:r>
          <a:endParaRPr lang="en-NZ" sz="2800" kern="1200" dirty="0"/>
        </a:p>
      </dsp:txBody>
      <dsp:txXfrm>
        <a:off x="3471018" y="4792999"/>
        <a:ext cx="2156753" cy="1933887"/>
      </dsp:txXfrm>
    </dsp:sp>
    <dsp:sp modelId="{767AAB22-E794-4351-8136-F2B3BD053167}">
      <dsp:nvSpPr>
        <dsp:cNvPr id="0" name=""/>
        <dsp:cNvSpPr/>
      </dsp:nvSpPr>
      <dsp:spPr>
        <a:xfrm>
          <a:off x="6" y="2088235"/>
          <a:ext cx="3404591" cy="2686351"/>
        </a:xfrm>
        <a:prstGeom prst="ellipse">
          <a:avLst/>
        </a:prstGeom>
        <a:gradFill rotWithShape="0">
          <a:gsLst>
            <a:gs pos="0">
              <a:schemeClr val="accent3">
                <a:hueOff val="-16826439"/>
                <a:satOff val="-8652"/>
                <a:lumOff val="-3725"/>
                <a:alphaOff val="0"/>
                <a:tint val="92000"/>
                <a:satMod val="170000"/>
              </a:schemeClr>
            </a:gs>
            <a:gs pos="15000">
              <a:schemeClr val="accent3">
                <a:hueOff val="-16826439"/>
                <a:satOff val="-8652"/>
                <a:lumOff val="-3725"/>
                <a:alphaOff val="0"/>
                <a:tint val="92000"/>
                <a:shade val="99000"/>
                <a:satMod val="170000"/>
              </a:schemeClr>
            </a:gs>
            <a:gs pos="62000">
              <a:schemeClr val="accent3">
                <a:hueOff val="-16826439"/>
                <a:satOff val="-8652"/>
                <a:lumOff val="-3725"/>
                <a:alphaOff val="0"/>
                <a:tint val="96000"/>
                <a:shade val="80000"/>
                <a:satMod val="170000"/>
              </a:schemeClr>
            </a:gs>
            <a:gs pos="97000">
              <a:schemeClr val="accent3">
                <a:hueOff val="-16826439"/>
                <a:satOff val="-8652"/>
                <a:lumOff val="-3725"/>
                <a:alphaOff val="0"/>
                <a:tint val="98000"/>
                <a:shade val="63000"/>
                <a:satMod val="170000"/>
              </a:schemeClr>
            </a:gs>
            <a:gs pos="100000">
              <a:schemeClr val="accent3">
                <a:hueOff val="-16826439"/>
                <a:satOff val="-8652"/>
                <a:lumOff val="-3725"/>
                <a:alphaOff val="0"/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400" kern="1200" dirty="0" smtClean="0"/>
            <a:t>Decision-making for ongoing improvement connected to the outcomes of a self-reflective process</a:t>
          </a:r>
          <a:endParaRPr lang="en-NZ" sz="2400" kern="1200" dirty="0"/>
        </a:p>
      </dsp:txBody>
      <dsp:txXfrm>
        <a:off x="498597" y="2481642"/>
        <a:ext cx="2407409" cy="189953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9C3CD6-16B0-4FC2-8B1D-64D0F0FC81E1}">
      <dsp:nvSpPr>
        <dsp:cNvPr id="0" name=""/>
        <dsp:cNvSpPr/>
      </dsp:nvSpPr>
      <dsp:spPr>
        <a:xfrm>
          <a:off x="4032463" y="2329770"/>
          <a:ext cx="3528110" cy="2493328"/>
        </a:xfrm>
        <a:prstGeom prst="hexagon">
          <a:avLst>
            <a:gd name="adj" fmla="val 28570"/>
            <a:gd name="vf" fmla="val 11547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3200" b="1" kern="1200" dirty="0" smtClean="0"/>
            <a:t>Self-assessment has Six Key Features</a:t>
          </a:r>
          <a:endParaRPr lang="en-NZ" sz="3200" b="1" kern="1200" dirty="0"/>
        </a:p>
      </dsp:txBody>
      <dsp:txXfrm>
        <a:off x="4563920" y="2705353"/>
        <a:ext cx="2465196" cy="1742162"/>
      </dsp:txXfrm>
    </dsp:sp>
    <dsp:sp modelId="{7B3AC499-739B-4891-8D23-55168C43B0FC}">
      <dsp:nvSpPr>
        <dsp:cNvPr id="0" name=""/>
        <dsp:cNvSpPr/>
      </dsp:nvSpPr>
      <dsp:spPr>
        <a:xfrm>
          <a:off x="5512154" y="1155506"/>
          <a:ext cx="1087492" cy="937019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E5F4E35-6151-4E39-BBCC-5A19AA6A78DF}">
      <dsp:nvSpPr>
        <dsp:cNvPr id="0" name=""/>
        <dsp:cNvSpPr/>
      </dsp:nvSpPr>
      <dsp:spPr>
        <a:xfrm>
          <a:off x="4349798" y="-80711"/>
          <a:ext cx="2904134" cy="2366290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400" kern="1200" dirty="0" smtClean="0"/>
            <a:t>Needs assessment of learner, employers and the wider community</a:t>
          </a:r>
          <a:endParaRPr lang="en-NZ" sz="2400" kern="1200" dirty="0"/>
        </a:p>
      </dsp:txBody>
      <dsp:txXfrm>
        <a:off x="4817159" y="300095"/>
        <a:ext cx="1969412" cy="1604678"/>
      </dsp:txXfrm>
    </dsp:sp>
    <dsp:sp modelId="{9FAE4A17-5DAD-42E7-8A20-523BDBDCA618}">
      <dsp:nvSpPr>
        <dsp:cNvPr id="0" name=""/>
        <dsp:cNvSpPr/>
      </dsp:nvSpPr>
      <dsp:spPr>
        <a:xfrm>
          <a:off x="6781343" y="2907232"/>
          <a:ext cx="1087492" cy="937019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7C2E81-D20C-4B01-A051-B2FABFB5991F}">
      <dsp:nvSpPr>
        <dsp:cNvPr id="0" name=""/>
        <dsp:cNvSpPr/>
      </dsp:nvSpPr>
      <dsp:spPr>
        <a:xfrm>
          <a:off x="6768747" y="1034115"/>
          <a:ext cx="2988483" cy="2571473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-3365288"/>
            <a:satOff val="-1730"/>
            <a:lumOff val="-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800" kern="1200" dirty="0" smtClean="0"/>
            <a:t>Processes and practices that help achieve outcomes</a:t>
          </a:r>
          <a:endParaRPr lang="en-NZ" sz="2800" kern="1200" dirty="0"/>
        </a:p>
      </dsp:txBody>
      <dsp:txXfrm>
        <a:off x="7262677" y="1459123"/>
        <a:ext cx="2000623" cy="1721457"/>
      </dsp:txXfrm>
    </dsp:sp>
    <dsp:sp modelId="{A18AD63A-7746-4C9D-99B8-13AD30178EE7}">
      <dsp:nvSpPr>
        <dsp:cNvPr id="0" name=""/>
        <dsp:cNvSpPr/>
      </dsp:nvSpPr>
      <dsp:spPr>
        <a:xfrm>
          <a:off x="5899682" y="4884602"/>
          <a:ext cx="1087492" cy="937019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E0C45D-E8EA-4B5C-BE48-7216674850BB}">
      <dsp:nvSpPr>
        <dsp:cNvPr id="0" name=""/>
        <dsp:cNvSpPr/>
      </dsp:nvSpPr>
      <dsp:spPr>
        <a:xfrm>
          <a:off x="6840766" y="3698423"/>
          <a:ext cx="2830273" cy="2094287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-6730576"/>
            <a:satOff val="-3461"/>
            <a:lumOff val="-14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800" kern="1200" dirty="0" smtClean="0"/>
            <a:t>Impact on learner progress and achievement </a:t>
          </a:r>
          <a:endParaRPr lang="en-NZ" sz="2800" kern="1200" dirty="0"/>
        </a:p>
      </dsp:txBody>
      <dsp:txXfrm>
        <a:off x="7276068" y="4020529"/>
        <a:ext cx="1959669" cy="1450075"/>
      </dsp:txXfrm>
    </dsp:sp>
    <dsp:sp modelId="{A16DD2D0-0250-4F4D-8C4F-618AF39C5FAF}">
      <dsp:nvSpPr>
        <dsp:cNvPr id="0" name=""/>
        <dsp:cNvSpPr/>
      </dsp:nvSpPr>
      <dsp:spPr>
        <a:xfrm>
          <a:off x="3712628" y="5089861"/>
          <a:ext cx="1087492" cy="937019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59D626-8584-4A4D-A84D-BD78A9E89E26}">
      <dsp:nvSpPr>
        <dsp:cNvPr id="0" name=""/>
        <dsp:cNvSpPr/>
      </dsp:nvSpPr>
      <dsp:spPr>
        <a:xfrm>
          <a:off x="4486726" y="4816015"/>
          <a:ext cx="2561165" cy="2043446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-10095863"/>
            <a:satOff val="-5191"/>
            <a:lumOff val="-223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000" kern="1200" dirty="0" smtClean="0"/>
            <a:t>Outcomes achieved of value to learners, employers and the wider community</a:t>
          </a:r>
          <a:endParaRPr lang="en-NZ" sz="2000" kern="1200" dirty="0"/>
        </a:p>
      </dsp:txBody>
      <dsp:txXfrm>
        <a:off x="4894761" y="5141569"/>
        <a:ext cx="1745095" cy="1392338"/>
      </dsp:txXfrm>
    </dsp:sp>
    <dsp:sp modelId="{17104128-2B56-4F87-AE85-4A2655706D6F}">
      <dsp:nvSpPr>
        <dsp:cNvPr id="0" name=""/>
        <dsp:cNvSpPr/>
      </dsp:nvSpPr>
      <dsp:spPr>
        <a:xfrm>
          <a:off x="2422655" y="3338837"/>
          <a:ext cx="1087492" cy="937019"/>
        </a:xfrm>
        <a:prstGeom prst="hexagon">
          <a:avLst>
            <a:gd name="adj" fmla="val 28900"/>
            <a:gd name="vf" fmla="val 115470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634C0A-2115-41D9-B7C5-816DD814B641}">
      <dsp:nvSpPr>
        <dsp:cNvPr id="0" name=""/>
        <dsp:cNvSpPr/>
      </dsp:nvSpPr>
      <dsp:spPr>
        <a:xfrm>
          <a:off x="1764707" y="3554397"/>
          <a:ext cx="2874491" cy="2373013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-13461151"/>
            <a:satOff val="-6922"/>
            <a:lumOff val="-298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400" kern="1200" dirty="0" smtClean="0"/>
            <a:t>Using what is learned – evidence based conclusions  and decision-making</a:t>
          </a:r>
          <a:endParaRPr lang="en-NZ" sz="2400" kern="1200" dirty="0"/>
        </a:p>
      </dsp:txBody>
      <dsp:txXfrm>
        <a:off x="2230238" y="3938712"/>
        <a:ext cx="1943429" cy="1604383"/>
      </dsp:txXfrm>
    </dsp:sp>
    <dsp:sp modelId="{4CF96443-24E9-4A08-AE59-EE3BEF2E79D1}">
      <dsp:nvSpPr>
        <dsp:cNvPr id="0" name=""/>
        <dsp:cNvSpPr/>
      </dsp:nvSpPr>
      <dsp:spPr>
        <a:xfrm>
          <a:off x="1872204" y="1034113"/>
          <a:ext cx="2785583" cy="2446066"/>
        </a:xfrm>
        <a:prstGeom prst="hexagon">
          <a:avLst>
            <a:gd name="adj" fmla="val 28570"/>
            <a:gd name="vf" fmla="val 115470"/>
          </a:avLst>
        </a:prstGeom>
        <a:solidFill>
          <a:schemeClr val="accent3">
            <a:hueOff val="-16826439"/>
            <a:satOff val="-8652"/>
            <a:lumOff val="-372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NZ" sz="2400" kern="1200" dirty="0" smtClean="0"/>
            <a:t>Actual improvements that are worthwhile and relevant</a:t>
          </a:r>
          <a:endParaRPr lang="en-NZ" sz="2400" kern="1200" dirty="0"/>
        </a:p>
      </dsp:txBody>
      <dsp:txXfrm>
        <a:off x="2337690" y="1442864"/>
        <a:ext cx="1854611" cy="16285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11/layout/HexagonRadial">
  <dgm:title val="Hexagon Radial"/>
  <dgm:desc val="Use to show a sequential process that relates to a central idea or theme. Limited to six Level 2 shapes. Works best with small amounts of text. Unused text does not appear, but remains available if you switch layouts."/>
  <dgm:catLst>
    <dgm:cat type="cycle" pri="8500"/>
    <dgm:cat type="officeonline" pri="9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  <dgm:pt modelId="15">
          <dgm:prSet phldr="1"/>
        </dgm:pt>
        <dgm:pt modelId="16">
          <dgm:prSet phldr="1"/>
        </dgm:pt>
      </dgm:ptLst>
      <dgm:cxnLst>
        <dgm:cxn modelId="40" srcId="0" destId="10" srcOrd="0" destOrd="0"/>
        <dgm:cxn modelId="50" srcId="10" destId="11" srcOrd="0" destOrd="0"/>
        <dgm:cxn modelId="60" srcId="10" destId="12" srcOrd="0" destOrd="0"/>
        <dgm:cxn modelId="70" srcId="10" destId="13" srcOrd="0" destOrd="0"/>
        <dgm:cxn modelId="80" srcId="10" destId="14" srcOrd="0" destOrd="0"/>
        <dgm:cxn modelId="90" srcId="10" destId="15" srcOrd="0" destOrd="0"/>
        <dgm:cxn modelId="100" srcId="10" destId="16" srcOrd="0" destOrd="0"/>
      </dgm:cxnLst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5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l" for="ch" forName="Accent1" refType="w" fact="0.168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l" for="ch" forName="Parent" refType="w" fact="0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6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l" for="ch" forName="Accent2" refType="w" fact="0.6413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Parent" refType="w" fact="0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l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7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3" refType="w" fact="0.4573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l" for="ch" forName="Accent2" refType="w" fact="0.6413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3" refType="w" fact="0.0554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l" for="ch" forName="Parent" refType="w" fact="0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l" for="ch" forName="Child1" refType="w" fact="0.5073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l" for="ch" forName="Child2" refType="w" fact="0.5073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8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4" refType="w" fact="0.4573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l" for="ch" forName="Accent3" refType="w" fact="0.6413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l" for="ch" forName="Accent2" refType="w" fact="0.376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0554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l" for="ch" forName="Parent" refType="w" fact="0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l" for="ch" forName="Child2" refType="w" fact="0.5073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l" for="ch" forName="Child3" refType="w" fact="0.5073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l" for="ch" forName="Child1" refType="w" fact="0.0554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9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0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l" for="ch" forName="Accent6" refType="w" fact="0.0934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l" for="ch" forName="Accent5" refType="w" fact="0.2858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l" for="ch" forName="Accent4" refType="w" fact="0.612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l" for="ch" forName="Accent3" refType="w" fact="0.743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l" for="ch" forName="Accent2" refType="w" fact="0.5542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l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l" for="ch" forName="Child4" refType="w" fact="0.3246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l" for="ch" forName="Parent" refType="w" fact="0.28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l" for="ch" forName="Child2" refType="w" fact="0.6477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l" for="ch" forName="Child3" refType="w" fact="0.6477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l" for="ch" forName="Child5" refType="w" fact="0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l" for="ch" forName="Child6" refType="w" fact="0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l" for="ch" forName="Child1" refType="w" fact="0.3246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if>
      <dgm:else name="Name11">
        <dgm:choose name="Name12">
          <dgm:if name="Name13" axis="ch ch" ptType="node node" st="1 1" cnt="1 0" func="cnt" op="equ" val="0">
            <dgm:alg type="composite">
              <dgm:param type="ar" val="1.1561"/>
            </dgm:alg>
            <dgm:constrLst>
              <dgm:constr type="primFontSz" for="des" forName="Parent" val="65"/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/>
            </dgm:constrLst>
          </dgm:if>
          <dgm:if name="Name14" axis="ch ch" ptType="node node" st="1 1" cnt="1 0" func="cnt" op="lte" val="1">
            <dgm:alg type="composite">
              <dgm:param type="ar" val="1.36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r" for="ch" forName="Accent1" refType="w" fact="0.8315"/>
              <dgm:constr type="t" for="ch" forName="Accent1" refType="h" fact="0.2946"/>
              <dgm:constr type="w" for="ch" forName="Accent1" refType="w" fact="0.462"/>
              <dgm:constr type="h" for="ch" forName="Accent1" refType="h" fact="0.5472"/>
              <dgm:constr type="r" for="ch" forName="Parent" refType="w"/>
              <dgm:constr type="t" for="ch" forName="Parent" refType="h" fact="0.2885"/>
              <dgm:constr type="w" for="ch" forName="Parent" refType="w" fact="0.6013"/>
              <dgm:constr type="h" for="ch" forName="Parent" refType="h" fact="0.7115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5831"/>
            </dgm:constrLst>
          </dgm:if>
          <dgm:if name="Name15" axis="ch ch" ptType="node node" st="1 1" cnt="1 0" func="cnt" op="equ" val="2">
            <dgm:alg type="composite">
              <dgm:param type="ar" val="1.0619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2" refType="primFontSz" refFor="des" refForName="Child1" op="equ"/>
              <dgm:constr type="r" for="ch" forName="Accent2" refType="w" fact="0.3587"/>
              <dgm:constr type="t" for="ch" forName="Accent2" refType="h" fact="0.3477"/>
              <dgm:constr type="w" for="ch" forName="Accent2" refType="w" fact="0.2269"/>
              <dgm:constr type="h" for="ch" forName="Accent2" refType="h" fact="0.2076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Parent" refType="w"/>
              <dgm:constr type="t" for="ch" forName="Parent" refType="h" fact="0.2239"/>
              <dgm:constr type="w" for="ch" forName="Parent" refType="w" fact="0.6013"/>
              <dgm:constr type="h" for="ch" forName="Parent" refType="h" fact="0.5523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4527"/>
              <dgm:constr type="r" for="ch" forName="Child2" refType="w" fact="0.5073"/>
              <dgm:constr type="t" for="ch" forName="Child2" refType="h" fact="0.5473"/>
              <dgm:constr type="w" for="ch" forName="Child2" refType="w" fact="0.4927"/>
              <dgm:constr type="h" for="ch" forName="Child2" refType="h" fact="0.4527"/>
            </dgm:constrLst>
          </dgm:if>
          <dgm:if name="Name16" axis="ch ch" ptType="node node" st="1 1" cnt="1 0" func="cnt" op="equ" val="3">
            <dgm:alg type="composite">
              <dgm:param type="ar" val="0.8305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Accent3" refType="w" fact="0.5427"/>
              <dgm:constr type="t" for="ch" forName="Accent3" refType="h" fact="0.6145"/>
              <dgm:constr type="w" for="ch" forName="Accent3" refType="w" fact="0.2269"/>
              <dgm:constr type="h" for="ch" forName="Accent3" refType="h" fact="0.1623"/>
              <dgm:constr type="r" for="ch" forName="Accent2" refType="w" fact="0.3587"/>
              <dgm:constr type="t" for="ch" forName="Accent2" refType="h" fact="0.2719"/>
              <dgm:constr type="w" for="ch" forName="Accent2" refType="w" fact="0.2269"/>
              <dgm:constr type="h" for="ch" forName="Accent2" refType="h" fact="0.162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3" refType="w" fact="0.9446"/>
              <dgm:constr type="t" for="ch" forName="Child3" refType="h" fact="0.646"/>
              <dgm:constr type="w" for="ch" forName="Child3" refType="w" fact="0.4927"/>
              <dgm:constr type="h" for="ch" forName="Child3" refType="h" fact="0.354"/>
              <dgm:constr type="r" for="ch" forName="Parent" refType="w"/>
              <dgm:constr type="t" for="ch" forName="Parent" refType="h" fact="0.1751"/>
              <dgm:constr type="w" for="ch" forName="Parent" refType="w" fact="0.6013"/>
              <dgm:constr type="h" for="ch" forName="Parent" refType="h" fact="0.4319"/>
              <dgm:constr type="r" for="ch" forName="Child1" refType="w" fact="0.4927"/>
              <dgm:constr type="t" for="ch" forName="Child1" refType="h" fact="0"/>
              <dgm:constr type="w" for="ch" forName="Child1" refType="w" fact="0.4927"/>
              <dgm:constr type="h" for="ch" forName="Child1" refType="h" fact="0.354"/>
              <dgm:constr type="r" for="ch" forName="Child2" refType="w" fact="0.4927"/>
              <dgm:constr type="t" for="ch" forName="Child2" refType="h" fact="0.428"/>
              <dgm:constr type="w" for="ch" forName="Child2" refType="w" fact="0.4927"/>
              <dgm:constr type="h" for="ch" forName="Child2" refType="h" fact="0.354"/>
            </dgm:constrLst>
          </dgm:if>
          <dgm:if name="Name17" axis="ch ch" ptType="node node" st="1 1" cnt="1 0" func="cnt" op="equ" val="4">
            <dgm:alg type="composite">
              <dgm:param type="ar" val="0.682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Accent4" refType="w" fact="0.5427"/>
              <dgm:constr type="t" for="ch" forName="Accent4" refType="h" fact="0.6834"/>
              <dgm:constr type="w" for="ch" forName="Accent4" refType="w" fact="0.2269"/>
              <dgm:constr type="h" for="ch" forName="Accent4" refType="h" fact="0.1333"/>
              <dgm:constr type="r" for="ch" forName="Accent3" refType="w" fact="0.3587"/>
              <dgm:constr type="t" for="ch" forName="Accent3" refType="h" fact="0.4021"/>
              <dgm:constr type="w" for="ch" forName="Accent3" refType="w" fact="0.2269"/>
              <dgm:constr type="h" for="ch" forName="Accent3" refType="h" fact="0.1333"/>
              <dgm:constr type="r" for="ch" forName="Accent2" refType="w" fact="0.6235"/>
              <dgm:constr type="t" for="ch" forName="Accent2" refType="h" fact="0.1529"/>
              <dgm:constr type="w" for="ch" forName="Accent2" refType="w" fact="0.2269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9446"/>
              <dgm:constr type="t" for="ch" forName="Child4" refType="h" fact="0.7093"/>
              <dgm:constr type="w" for="ch" forName="Child4" refType="w" fact="0.4927"/>
              <dgm:constr type="h" for="ch" forName="Child4" refType="h" fact="0.2907"/>
              <dgm:constr type="r" for="ch" forName="Parent" refType="w"/>
              <dgm:constr type="t" for="ch" forName="Parent" refType="h" fact="0.3226"/>
              <dgm:constr type="w" for="ch" forName="Parent" refType="w" fact="0.6013"/>
              <dgm:constr type="h" for="ch" forName="Parent" refType="h" fact="0.3547"/>
              <dgm:constr type="r" for="ch" forName="Child2" refType="w" fact="0.4927"/>
              <dgm:constr type="t" for="ch" forName="Child2" refType="h" fact="0.1788"/>
              <dgm:constr type="w" for="ch" forName="Child2" refType="w" fact="0.4927"/>
              <dgm:constr type="h" for="ch" forName="Child2" refType="h" fact="0.2907"/>
              <dgm:constr type="r" for="ch" forName="Child3" refType="w" fact="0.4927"/>
              <dgm:constr type="t" for="ch" forName="Child3" refType="h" fact="0.5303"/>
              <dgm:constr type="w" for="ch" forName="Child3" refType="w" fact="0.4927"/>
              <dgm:constr type="h" for="ch" forName="Child3" refType="h" fact="0.2907"/>
              <dgm:constr type="r" for="ch" forName="Child1" refType="w" fact="0.9446"/>
              <dgm:constr type="t" for="ch" forName="Child1" refType="h" fact="0"/>
              <dgm:constr type="w" for="ch" forName="Child1" refType="w" fact="0.4927"/>
              <dgm:constr type="h" for="ch" forName="Child1" refType="h" fact="0.2907"/>
            </dgm:constrLst>
          </dgm:if>
          <dgm:if name="Name18" axis="ch ch" ptType="node node" st="1 1" cnt="1 0" func="cnt" op="equ" val="5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if>
          <dgm:else name="Name19">
            <dgm:alg type="composite">
              <dgm:param type="ar" val="0.9538"/>
            </dgm:alg>
            <dgm:constrLst>
              <dgm:constr type="primFontSz" for="des" forName="Parent" val="65"/>
              <dgm:constr type="primFontSz" for="des" forName="Child1" val="65"/>
              <dgm:constr type="primFontSz" for="des" forName="Child1" refType="primFontSz" refFor="des" refForName="Parent" op="lte"/>
              <dgm:constr type="primFontSz" for="des" forName="Child2" refType="primFontSz" refFor="des" refForName="Parent" op="lte"/>
              <dgm:constr type="primFontSz" for="des" forName="Child3" refType="primFontSz" refFor="des" refForName="Parent" op="lte"/>
              <dgm:constr type="primFontSz" for="des" forName="Child4" refType="primFontSz" refFor="des" refForName="Parent" op="lte"/>
              <dgm:constr type="primFontSz" for="des" forName="Child5" refType="primFontSz" refFor="des" refForName="Parent" op="lte"/>
              <dgm:constr type="primFontSz" for="des" forName="Child6" refType="primFontSz" refFor="des" refForName="Parent" op="lte"/>
              <dgm:constr type="primFontSz" for="des" forName="Child7" refType="primFontSz" refFor="des" refForName="Parent" op="lte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ptType="node" op="equ" val="65"/>
              <dgm:constr type="r" for="ch" forName="Accent6" refType="w" fact="0.9066"/>
              <dgm:constr type="t" for="ch" forName="Accent6" refType="h" fact="0.4635"/>
              <dgm:constr type="w" for="ch" forName="Accent6" refType="w" fact="0.1622"/>
              <dgm:constr type="h" for="ch" forName="Accent6" refType="h" fact="0.1333"/>
              <dgm:constr type="r" for="ch" forName="Accent5" refType="w" fact="0.7142"/>
              <dgm:constr type="t" for="ch" forName="Accent5" refType="h" fact="0.7126"/>
              <dgm:constr type="w" for="ch" forName="Accent5" refType="w" fact="0.1622"/>
              <dgm:constr type="h" for="ch" forName="Accent5" refType="h" fact="0.1333"/>
              <dgm:constr type="r" for="ch" forName="Accent4" refType="w" fact="0.388"/>
              <dgm:constr type="t" for="ch" forName="Accent4" refType="h" fact="0.6834"/>
              <dgm:constr type="w" for="ch" forName="Accent4" refType="w" fact="0.1622"/>
              <dgm:constr type="h" for="ch" forName="Accent4" refType="h" fact="0.1333"/>
              <dgm:constr type="r" for="ch" forName="Accent3" refType="w" fact="0.2565"/>
              <dgm:constr type="t" for="ch" forName="Accent3" refType="h" fact="0.4021"/>
              <dgm:constr type="w" for="ch" forName="Accent3" refType="w" fact="0.1622"/>
              <dgm:constr type="h" for="ch" forName="Accent3" refType="h" fact="0.1333"/>
              <dgm:constr type="r" for="ch" forName="Accent2" refType="w" fact="0.4458"/>
              <dgm:constr type="t" for="ch" forName="Accent2" refType="h" fact="0.1529"/>
              <dgm:constr type="w" for="ch" forName="Accent2" refType="w" fact="0.1622"/>
              <dgm:constr type="h" for="ch" forName="Accent2" refType="h" fact="0.1333"/>
              <dgm:constr type="r" for="ch" forName="Accent1" refType="w" fact="0"/>
              <dgm:constr type="t" for="ch" forName="Accent1" refType="h" fact="0"/>
              <dgm:constr type="w" for="ch" forName="Accent1" refType="w" fact="0"/>
              <dgm:constr type="h" for="ch" forName="Accent1" refType="h" fact="0"/>
              <dgm:constr type="r" for="ch" forName="Child4" refType="w" fact="0.6754"/>
              <dgm:constr type="t" for="ch" forName="Child4" refType="h" fact="0.7093"/>
              <dgm:constr type="w" for="ch" forName="Child4" refType="w" fact="0.3523"/>
              <dgm:constr type="h" for="ch" forName="Child4" refType="h" fact="0.2907"/>
              <dgm:constr type="r" for="ch" forName="Parent" refType="w" fact="0.715"/>
              <dgm:constr type="t" for="ch" forName="Parent" refType="h" fact="0.3226"/>
              <dgm:constr type="w" for="ch" forName="Parent" refType="w" fact="0.4299"/>
              <dgm:constr type="h" for="ch" forName="Parent" refType="h" fact="0.3547"/>
              <dgm:constr type="r" for="ch" forName="Child2" refType="w" fact="0.3523"/>
              <dgm:constr type="t" for="ch" forName="Child2" refType="h" fact="0.1788"/>
              <dgm:constr type="w" for="ch" forName="Child2" refType="w" fact="0.3523"/>
              <dgm:constr type="h" for="ch" forName="Child2" refType="h" fact="0.2907"/>
              <dgm:constr type="r" for="ch" forName="Child3" refType="w" fact="0.3523"/>
              <dgm:constr type="t" for="ch" forName="Child3" refType="h" fact="0.5303"/>
              <dgm:constr type="w" for="ch" forName="Child3" refType="w" fact="0.3523"/>
              <dgm:constr type="h" for="ch" forName="Child3" refType="h" fact="0.2907"/>
              <dgm:constr type="r" for="ch" forName="Child5" refType="w"/>
              <dgm:constr type="t" for="ch" forName="Child5" refType="h" fact="0.5305"/>
              <dgm:constr type="w" for="ch" forName="Child5" refType="w" fact="0.3523"/>
              <dgm:constr type="h" for="ch" forName="Child5" refType="h" fact="0.2907"/>
              <dgm:constr type="r" for="ch" forName="Child6" refType="w"/>
              <dgm:constr type="t" for="ch" forName="Child6" refType="h" fact="0.1784"/>
              <dgm:constr type="w" for="ch" forName="Child6" refType="w" fact="0.3523"/>
              <dgm:constr type="h" for="ch" forName="Child6" refType="h" fact="0.2907"/>
              <dgm:constr type="r" for="ch" forName="Child1" refType="w" fact="0.6754"/>
              <dgm:constr type="t" for="ch" forName="Child1" refType="h" fact="0"/>
              <dgm:constr type="w" for="ch" forName="Child1" refType="w" fact="0.3523"/>
              <dgm:constr type="h" for="ch" forName="Child1" refType="h" fact="0.2907"/>
            </dgm:constrLst>
          </dgm:else>
        </dgm:choose>
      </dgm:else>
    </dgm:choose>
    <dgm:forEach name="wrapper" axis="self" ptType="parTrans">
      <dgm:forEach name="accentRepeat" axis="self">
        <dgm:layoutNode name="Accent" styleLbl="bgShp">
          <dgm:alg type="sp"/>
          <dgm:shape xmlns:r="http://schemas.openxmlformats.org/officeDocument/2006/relationships" type="hexagon" r:blip="" zOrderOff="-2">
            <dgm:adjLst>
              <dgm:adj idx="1" val="0.289"/>
              <dgm:adj idx="2" val="1.1547"/>
            </dgm:adjLst>
          </dgm:shape>
          <dgm:presOf/>
        </dgm:layoutNode>
      </dgm:forEach>
    </dgm:forEach>
    <dgm:forEach name="Name20" axis="ch" ptType="node" cnt="1">
      <dgm:layoutNode name="Parent" styleLbl="node0">
        <dgm:varLst>
          <dgm:chMax val="6"/>
          <dgm:chPref val="6"/>
        </dgm:varLst>
        <dgm:alg type="tx"/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self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1" axis="ch ch" ptType="node node" st="1 1" cnt="1 1">
      <dgm:layoutNode name="Accent1">
        <dgm:alg type="sp"/>
        <dgm:shape xmlns:r="http://schemas.openxmlformats.org/officeDocument/2006/relationships" r:blip="" zOrderOff="-2">
          <dgm:adjLst/>
        </dgm:shape>
        <dgm:presOf/>
        <dgm:constrLst/>
        <dgm:forEach name="Name22" ref="accentRepeat"/>
      </dgm:layoutNode>
      <dgm:layoutNode name="Child1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3" axis="ch ch" ptType="node node" st="1 2" cnt="1 1">
      <dgm:layoutNode name="Accent2">
        <dgm:alg type="sp"/>
        <dgm:shape xmlns:r="http://schemas.openxmlformats.org/officeDocument/2006/relationships" r:blip="" zOrderOff="-2">
          <dgm:adjLst/>
        </dgm:shape>
        <dgm:presOf/>
        <dgm:constrLst/>
        <dgm:forEach name="Name24" ref="accentRepeat"/>
      </dgm:layoutNode>
      <dgm:layoutNode name="Child2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5" axis="ch ch" ptType="node node" st="1 3" cnt="1 1">
      <dgm:layoutNode name="Accent3">
        <dgm:alg type="sp"/>
        <dgm:shape xmlns:r="http://schemas.openxmlformats.org/officeDocument/2006/relationships" r:blip="" zOrderOff="-2">
          <dgm:adjLst/>
        </dgm:shape>
        <dgm:presOf/>
        <dgm:constrLst/>
        <dgm:forEach name="Name26" ref="accentRepeat"/>
      </dgm:layoutNode>
      <dgm:layoutNode name="Child3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7" axis="ch ch" ptType="node node" st="1 4" cnt="1 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  <dgm:layoutNode name="Child4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29" axis="ch ch" ptType="node node" st="1 5" cnt="1 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30" ref="accentRepeat"/>
      </dgm:layoutNode>
      <dgm:layoutNode name="Child5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31" axis="ch ch" ptType="node node" st="1 6" cnt="1 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32" ref="accentRepeat"/>
      </dgm:layoutNode>
      <dgm:layoutNode name="Child6" styleLbl="node1">
        <dgm:varLst>
          <dgm:chMax val="0"/>
          <dgm:chPref val="0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hexagon" r:blip="">
          <dgm:adjLst>
            <dgm:adj idx="1" val="0.2857"/>
            <dgm:adj idx="2" val="1.1547"/>
          </dgm:adjLst>
        </dgm:shape>
        <dgm:presOf axis="desOr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92E293-BAD3-499D-B4B3-94D7F72374A8}" type="datetimeFigureOut">
              <a:rPr lang="en-NZ" smtClean="0"/>
              <a:t>1/09/2016</a:t>
            </a:fld>
            <a:endParaRPr lang="en-N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7CF7ED-479E-4B38-9F2F-F01650507327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199215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4449FE0-2767-487D-9608-287AA852CCA9}" type="datetime1">
              <a:rPr lang="en-NZ" smtClean="0"/>
              <a:t>1/09/2016</a:t>
            </a:fld>
            <a:endParaRPr lang="en-NZ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0445E5-D8E5-4064-95B4-13BE8D49B94B}" type="slidenum">
              <a:rPr lang="en-NZ" smtClean="0"/>
              <a:t>‹#›</a:t>
            </a:fld>
            <a:endParaRPr lang="en-NZ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E68C722-9446-443E-A8A0-90CF594ED656}" type="datetime1">
              <a:rPr lang="en-NZ" smtClean="0"/>
              <a:t>1/09/2016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0445E5-D8E5-4064-95B4-13BE8D49B94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CF69CC-B0A2-4BC0-9BA5-E0ABEB778072}" type="datetime1">
              <a:rPr lang="en-NZ" smtClean="0"/>
              <a:t>1/09/2016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0445E5-D8E5-4064-95B4-13BE8D49B94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ADEE18-2DAF-4280-BF75-0CFB51FCB3CB}" type="datetime1">
              <a:rPr lang="en-NZ" smtClean="0"/>
              <a:t>1/09/2016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0445E5-D8E5-4064-95B4-13BE8D49B94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7703243-D9BA-447A-BF22-812DFB8DC46E}" type="datetime1">
              <a:rPr lang="en-NZ" smtClean="0"/>
              <a:t>1/09/2016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0445E5-D8E5-4064-95B4-13BE8D49B94B}" type="slidenum">
              <a:rPr lang="en-NZ" smtClean="0"/>
              <a:t>‹#›</a:t>
            </a:fld>
            <a:endParaRPr lang="en-NZ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39BE29A-610A-49E0-A926-B3345CB567A8}" type="datetime1">
              <a:rPr lang="en-NZ" smtClean="0"/>
              <a:t>1/09/2016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0445E5-D8E5-4064-95B4-13BE8D49B94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FAD9E6-848F-4822-A8B3-B7D11D6F024F}" type="datetime1">
              <a:rPr lang="en-NZ" smtClean="0"/>
              <a:t>1/09/2016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0445E5-D8E5-4064-95B4-13BE8D49B94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9ADBEC8-A812-4FE9-B8B3-339CF393217B}" type="datetime1">
              <a:rPr lang="en-NZ" smtClean="0"/>
              <a:t>1/09/2016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0445E5-D8E5-4064-95B4-13BE8D49B94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6EE11C2-3282-497A-9FD1-48B90F7A8A16}" type="datetime1">
              <a:rPr lang="en-NZ" smtClean="0"/>
              <a:t>1/09/2016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0445E5-D8E5-4064-95B4-13BE8D49B94B}" type="slidenum">
              <a:rPr lang="en-NZ" smtClean="0"/>
              <a:t>‹#›</a:t>
            </a:fld>
            <a:endParaRPr lang="en-NZ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DB58E30-68B1-4591-843C-F23AC73EBC53}" type="datetime1">
              <a:rPr lang="en-NZ" smtClean="0"/>
              <a:t>1/09/2016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0445E5-D8E5-4064-95B4-13BE8D49B94B}" type="slidenum">
              <a:rPr lang="en-NZ" smtClean="0"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FC047A-FF96-470B-A367-C0A2FB69B575}" type="datetime1">
              <a:rPr lang="en-NZ" smtClean="0"/>
              <a:t>1/09/2016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50445E5-D8E5-4064-95B4-13BE8D49B94B}" type="slidenum">
              <a:rPr lang="en-NZ" smtClean="0"/>
              <a:t>‹#›</a:t>
            </a:fld>
            <a:endParaRPr lang="en-NZ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A142E31-6765-4A4F-A987-150E6163B67C}" type="datetime1">
              <a:rPr lang="en-NZ" smtClean="0"/>
              <a:t>1/09/2016</a:t>
            </a:fld>
            <a:endParaRPr lang="en-NZ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NZ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50445E5-D8E5-4064-95B4-13BE8D49B94B}" type="slidenum">
              <a:rPr lang="en-NZ" smtClean="0"/>
              <a:t>‹#›</a:t>
            </a:fld>
            <a:endParaRPr lang="en-NZ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NZ" dirty="0" smtClean="0"/>
              <a:t>Self Assessment for Pastoral Care 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NZ" dirty="0" smtClean="0"/>
              <a:t>ISANANZ </a:t>
            </a:r>
          </a:p>
          <a:p>
            <a:r>
              <a:rPr lang="en-NZ" dirty="0" smtClean="0"/>
              <a:t>Professional Development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86409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Stages of Self-assessment</a:t>
            </a:r>
            <a:endParaRPr lang="en-NZ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052736"/>
            <a:ext cx="8856984" cy="5374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10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23332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What is the Value and Quality of Pastoral Care Offered?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NZ" sz="4000" b="1" dirty="0" smtClean="0"/>
              <a:t>Ultimately, it is about understanding how well your organisation is achieving its pastoral care outcomes. You will be interested in asking questions that enable you to build up a picture of how well this is being done.</a:t>
            </a:r>
          </a:p>
          <a:p>
            <a:endParaRPr lang="en-NZ" sz="4000" b="1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11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5675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Think About Both:</a:t>
            </a:r>
            <a:endParaRPr lang="en-NZ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NZ" sz="4400" b="1" dirty="0" smtClean="0"/>
              <a:t>Reactive Care</a:t>
            </a:r>
            <a:endParaRPr lang="en-NZ" sz="4400" b="1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301048" cy="640080"/>
          </a:xfrm>
        </p:spPr>
        <p:txBody>
          <a:bodyPr>
            <a:noAutofit/>
          </a:bodyPr>
          <a:lstStyle/>
          <a:p>
            <a:r>
              <a:rPr lang="en-NZ" sz="4400" b="1" dirty="0" smtClean="0"/>
              <a:t>Proactive Care</a:t>
            </a:r>
            <a:endParaRPr lang="en-NZ" sz="4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en-NZ" dirty="0" smtClean="0"/>
          </a:p>
          <a:p>
            <a:r>
              <a:rPr lang="en-NZ" dirty="0" smtClean="0"/>
              <a:t>Preparation</a:t>
            </a:r>
          </a:p>
          <a:p>
            <a:pPr lvl="1"/>
            <a:r>
              <a:rPr lang="en-NZ" dirty="0" smtClean="0"/>
              <a:t>for critical incidents</a:t>
            </a:r>
          </a:p>
          <a:p>
            <a:pPr marL="402336" lvl="1" indent="0">
              <a:buNone/>
            </a:pPr>
            <a:endParaRPr lang="en-NZ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n-NZ" dirty="0"/>
          </a:p>
          <a:p>
            <a:r>
              <a:rPr lang="en-NZ" dirty="0" smtClean="0"/>
              <a:t>Preventive Care</a:t>
            </a:r>
          </a:p>
          <a:p>
            <a:pPr lvl="1"/>
            <a:r>
              <a:rPr lang="en-NZ" dirty="0" smtClean="0"/>
              <a:t>Programmes </a:t>
            </a:r>
            <a:endParaRPr lang="en-NZ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12</a:t>
            </a:fld>
            <a:endParaRPr lang="en-NZ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366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4001"/>
            <a:ext cx="8229600" cy="936104"/>
          </a:xfrm>
        </p:spPr>
        <p:txBody>
          <a:bodyPr/>
          <a:lstStyle/>
          <a:p>
            <a:r>
              <a:rPr lang="en-NZ" dirty="0" smtClean="0"/>
              <a:t>Essential Questions to Ask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08720"/>
            <a:ext cx="9001000" cy="5949280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NZ" sz="2800" b="1" dirty="0" smtClean="0"/>
              <a:t>How do we know that the programme of pastoral care is meeting the needs of students?</a:t>
            </a:r>
          </a:p>
          <a:p>
            <a:pPr marL="457200" indent="-457200">
              <a:buFont typeface="+mj-lt"/>
              <a:buAutoNum type="arabicPeriod"/>
            </a:pPr>
            <a:r>
              <a:rPr lang="en-NZ" sz="2800" b="1" dirty="0" smtClean="0"/>
              <a:t>What needs are being met?</a:t>
            </a:r>
          </a:p>
          <a:p>
            <a:pPr marL="457200" indent="-457200">
              <a:buFont typeface="+mj-lt"/>
              <a:buAutoNum type="arabicPeriod"/>
            </a:pPr>
            <a:r>
              <a:rPr lang="en-NZ" sz="2800" b="1" dirty="0" smtClean="0"/>
              <a:t>What contributes to these needs being met?</a:t>
            </a:r>
          </a:p>
          <a:p>
            <a:pPr marL="457200" indent="-457200">
              <a:buFont typeface="+mj-lt"/>
              <a:buAutoNum type="arabicPeriod"/>
            </a:pPr>
            <a:r>
              <a:rPr lang="en-NZ" sz="2800" b="1" dirty="0" smtClean="0"/>
              <a:t>What hinders this? </a:t>
            </a:r>
          </a:p>
          <a:p>
            <a:pPr marL="457200" indent="-457200">
              <a:buFont typeface="+mj-lt"/>
              <a:buAutoNum type="arabicPeriod"/>
            </a:pPr>
            <a:r>
              <a:rPr lang="en-NZ" sz="2800" b="1" dirty="0" smtClean="0"/>
              <a:t>How valid and reliable is our information on meeting needs?  </a:t>
            </a:r>
          </a:p>
          <a:p>
            <a:pPr marL="457200" indent="-457200">
              <a:buFont typeface="+mj-lt"/>
              <a:buAutoNum type="arabicPeriod"/>
            </a:pPr>
            <a:r>
              <a:rPr lang="en-NZ" sz="2800" b="1" dirty="0" smtClean="0"/>
              <a:t>What external professional development occurs?</a:t>
            </a:r>
          </a:p>
          <a:p>
            <a:pPr marL="457200" indent="-457200">
              <a:buFont typeface="+mj-lt"/>
              <a:buAutoNum type="arabicPeriod"/>
            </a:pPr>
            <a:r>
              <a:rPr lang="en-NZ" sz="2800" b="1" dirty="0" smtClean="0"/>
              <a:t>How can pastoral care programmes be improved to better meet students’ needs?</a:t>
            </a:r>
          </a:p>
          <a:p>
            <a:pPr marL="457200" indent="-457200">
              <a:buFont typeface="+mj-lt"/>
              <a:buAutoNum type="arabicPeriod"/>
            </a:pPr>
            <a:r>
              <a:rPr lang="en-NZ" sz="2800" b="1" dirty="0" smtClean="0"/>
              <a:t>What evidence is there that improvements in delivering pastoral care are occurring?</a:t>
            </a:r>
          </a:p>
          <a:p>
            <a:endParaRPr lang="en-NZ" sz="2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13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76606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5656" y="11266"/>
            <a:ext cx="8032936" cy="1143000"/>
          </a:xfrm>
        </p:spPr>
        <p:txBody>
          <a:bodyPr/>
          <a:lstStyle/>
          <a:p>
            <a:r>
              <a:rPr lang="en-NZ" dirty="0" smtClean="0"/>
              <a:t>Outcomes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686800" cy="5400600"/>
          </a:xfrm>
        </p:spPr>
        <p:txBody>
          <a:bodyPr>
            <a:normAutofit fontScale="85000" lnSpcReduction="20000"/>
          </a:bodyPr>
          <a:lstStyle/>
          <a:p>
            <a:r>
              <a:rPr lang="en-NZ" dirty="0" smtClean="0"/>
              <a:t>Outcome 5: Orientation -Signatories must ensure that international students have the opportunity to participate in a well-designed and age-appropriate programme that provides the information and advice necessary for a student at the outset of his or her educational instruction</a:t>
            </a:r>
          </a:p>
          <a:p>
            <a:r>
              <a:rPr lang="en-NZ" dirty="0" smtClean="0"/>
              <a:t>Outcome 6: Safety and well-being - Signatories must— (a) ensure that international students study in a safe environment; and (b) provide adequate support for the well-being of their international students: and  (c) as far as practicable ensure that international students live in a safe environment.  </a:t>
            </a:r>
          </a:p>
          <a:p>
            <a:r>
              <a:rPr lang="en-NZ" dirty="0" smtClean="0"/>
              <a:t>Outcome 7: Student support, advice and services - Signatories must ensure that international students are fully informed about relevant advice and services to support their educational outcomes.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2012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b="1" dirty="0" smtClean="0"/>
              <a:t>What is Self-Assessment? </a:t>
            </a:r>
            <a:endParaRPr lang="en-NZ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NZ" sz="4400" dirty="0" smtClean="0"/>
              <a:t>Self-assessment is a systematic process of data-driven self-reflection. It is directed towards coherent and clearly articulated goals to inform decision-making and operational practices   </a:t>
            </a:r>
            <a:endParaRPr lang="en-NZ" sz="4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2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697731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Why do Self-assessment?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NZ" dirty="0" smtClean="0"/>
              <a:t>Effective self-assessment is an important contributor to improving educational performance.</a:t>
            </a:r>
          </a:p>
          <a:p>
            <a:r>
              <a:rPr lang="en-NZ" dirty="0" smtClean="0"/>
              <a:t>It enables an organisation to identify strengths and weaknesses</a:t>
            </a:r>
          </a:p>
          <a:p>
            <a:r>
              <a:rPr lang="en-NZ" dirty="0" smtClean="0"/>
              <a:t>It is a requirement for maintaining registration</a:t>
            </a:r>
          </a:p>
          <a:p>
            <a:r>
              <a:rPr lang="en-NZ" dirty="0" smtClean="0"/>
              <a:t>It enables an educational organisation to benchmark its practices and ensure they fit within the quality assurance framework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3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143433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106148881"/>
              </p:ext>
            </p:extLst>
          </p:nvPr>
        </p:nvGraphicFramePr>
        <p:xfrm>
          <a:off x="107504" y="116632"/>
          <a:ext cx="8856984" cy="6741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51528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3088449"/>
              </p:ext>
            </p:extLst>
          </p:nvPr>
        </p:nvGraphicFramePr>
        <p:xfrm>
          <a:off x="-1116632" y="0"/>
          <a:ext cx="10354522" cy="7029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5</a:t>
            </a:fld>
            <a:endParaRPr lang="en-NZ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34288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Self-assessment Enables an Education Provider to Find Out: 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1844824"/>
            <a:ext cx="7498080" cy="4800600"/>
          </a:xfrm>
        </p:spPr>
        <p:txBody>
          <a:bodyPr/>
          <a:lstStyle/>
          <a:p>
            <a:r>
              <a:rPr lang="en-NZ" dirty="0" smtClean="0"/>
              <a:t>What outcomes, learners are achieving and how well</a:t>
            </a:r>
          </a:p>
          <a:p>
            <a:r>
              <a:rPr lang="en-NZ" dirty="0" smtClean="0"/>
              <a:t>The value of the outcomes to stakeholders including learners</a:t>
            </a:r>
          </a:p>
          <a:p>
            <a:r>
              <a:rPr lang="en-NZ" dirty="0" smtClean="0"/>
              <a:t>The effectiveness of processes in contributing to these outcomes </a:t>
            </a:r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6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75716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412032" y="98911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NZ" dirty="0"/>
          </a:p>
        </p:txBody>
      </p:sp>
      <p:sp>
        <p:nvSpPr>
          <p:cNvPr id="12" name="Rectangle 11"/>
          <p:cNvSpPr/>
          <p:nvPr/>
        </p:nvSpPr>
        <p:spPr>
          <a:xfrm>
            <a:off x="157451" y="894455"/>
            <a:ext cx="64307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400" b="1" dirty="0" smtClean="0"/>
              <a:t>What do we know about the outcomes being delivered? </a:t>
            </a:r>
            <a:r>
              <a:rPr lang="en-NZ" sz="1400" b="1" dirty="0" smtClean="0"/>
              <a:t>(learner, employer, regional and national levels)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55576" y="1725452"/>
            <a:ext cx="61853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400" b="1" dirty="0" smtClean="0"/>
              <a:t>What do we know about what causes or  contributes to those outcomes?</a:t>
            </a:r>
            <a:endParaRPr lang="en-NZ" sz="2400" b="1" dirty="0"/>
          </a:p>
        </p:txBody>
      </p:sp>
      <p:sp>
        <p:nvSpPr>
          <p:cNvPr id="14" name="Rectangle 13"/>
          <p:cNvSpPr/>
          <p:nvPr/>
        </p:nvSpPr>
        <p:spPr>
          <a:xfrm>
            <a:off x="1187624" y="2753506"/>
            <a:ext cx="6166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400" b="1" dirty="0" smtClean="0"/>
              <a:t>How valid and reliable is the information used  to answer the above questions?</a:t>
            </a:r>
            <a:endParaRPr lang="en-NZ" sz="2400" b="1" dirty="0"/>
          </a:p>
        </p:txBody>
      </p:sp>
      <p:sp>
        <p:nvSpPr>
          <p:cNvPr id="15" name="Rectangle 14"/>
          <p:cNvSpPr/>
          <p:nvPr/>
        </p:nvSpPr>
        <p:spPr>
          <a:xfrm>
            <a:off x="1835696" y="3652905"/>
            <a:ext cx="604867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400" b="1" dirty="0" smtClean="0"/>
              <a:t>How is the information and analysis referenced  or benchmarked externally?</a:t>
            </a:r>
            <a:endParaRPr lang="en-NZ" sz="2400" b="1" dirty="0"/>
          </a:p>
        </p:txBody>
      </p:sp>
      <p:sp>
        <p:nvSpPr>
          <p:cNvPr id="16" name="Rectangle 15"/>
          <p:cNvSpPr/>
          <p:nvPr/>
        </p:nvSpPr>
        <p:spPr>
          <a:xfrm>
            <a:off x="2177480" y="4675940"/>
            <a:ext cx="60486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400" b="1" dirty="0" smtClean="0"/>
              <a:t>How is the information and analysis used to  bring about improved outcomes?</a:t>
            </a:r>
            <a:endParaRPr lang="en-NZ" sz="2400" b="1" dirty="0"/>
          </a:p>
        </p:txBody>
      </p:sp>
      <p:sp>
        <p:nvSpPr>
          <p:cNvPr id="20" name="Rounded Rectangle 19"/>
          <p:cNvSpPr/>
          <p:nvPr/>
        </p:nvSpPr>
        <p:spPr>
          <a:xfrm>
            <a:off x="611560" y="1807578"/>
            <a:ext cx="6166048" cy="690311"/>
          </a:xfrm>
          <a:prstGeom prst="roundRect">
            <a:avLst/>
          </a:prstGeom>
          <a:noFill/>
          <a:ln w="57150"/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1" name="Rounded Rectangle 20"/>
          <p:cNvSpPr/>
          <p:nvPr/>
        </p:nvSpPr>
        <p:spPr>
          <a:xfrm>
            <a:off x="921296" y="2753507"/>
            <a:ext cx="6166048" cy="756955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2" name="Rounded Rectangle 21"/>
          <p:cNvSpPr/>
          <p:nvPr/>
        </p:nvSpPr>
        <p:spPr>
          <a:xfrm>
            <a:off x="107504" y="941783"/>
            <a:ext cx="6166048" cy="736340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4" name="Rounded Rectangle 23"/>
          <p:cNvSpPr/>
          <p:nvPr/>
        </p:nvSpPr>
        <p:spPr>
          <a:xfrm>
            <a:off x="1619672" y="3745053"/>
            <a:ext cx="6048673" cy="720080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5" name="Rounded Rectangle 24"/>
          <p:cNvSpPr/>
          <p:nvPr/>
        </p:nvSpPr>
        <p:spPr>
          <a:xfrm>
            <a:off x="2123728" y="4653136"/>
            <a:ext cx="6048672" cy="774650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6" name="Rectangle 25"/>
          <p:cNvSpPr/>
          <p:nvPr/>
        </p:nvSpPr>
        <p:spPr>
          <a:xfrm>
            <a:off x="2888704" y="5576559"/>
            <a:ext cx="63367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NZ" sz="2400" b="1" dirty="0" smtClean="0"/>
              <a:t>What is the evidence that improvement is  actually occurring?</a:t>
            </a:r>
            <a:endParaRPr lang="en-NZ" sz="2400" b="1" dirty="0"/>
          </a:p>
        </p:txBody>
      </p:sp>
      <p:sp>
        <p:nvSpPr>
          <p:cNvPr id="27" name="Rounded Rectangle 26"/>
          <p:cNvSpPr/>
          <p:nvPr/>
        </p:nvSpPr>
        <p:spPr>
          <a:xfrm>
            <a:off x="2915816" y="5601920"/>
            <a:ext cx="6048672" cy="805636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NZ"/>
          </a:p>
        </p:txBody>
      </p:sp>
      <p:sp>
        <p:nvSpPr>
          <p:cNvPr id="28" name="Title 27"/>
          <p:cNvSpPr>
            <a:spLocks noGrp="1"/>
          </p:cNvSpPr>
          <p:nvPr>
            <p:ph type="title"/>
          </p:nvPr>
        </p:nvSpPr>
        <p:spPr>
          <a:xfrm>
            <a:off x="597235" y="74712"/>
            <a:ext cx="8229600" cy="894455"/>
          </a:xfrm>
        </p:spPr>
        <p:txBody>
          <a:bodyPr/>
          <a:lstStyle/>
          <a:p>
            <a:r>
              <a:rPr lang="en-NZ" b="1" dirty="0" smtClean="0"/>
              <a:t>The Essence of Self-assessment</a:t>
            </a:r>
            <a:endParaRPr lang="en-NZ" b="1" dirty="0"/>
          </a:p>
        </p:txBody>
      </p:sp>
      <p:sp>
        <p:nvSpPr>
          <p:cNvPr id="30" name="Slide Number Placeholder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7</a:t>
            </a:fld>
            <a:endParaRPr lang="en-NZ"/>
          </a:p>
        </p:txBody>
      </p:sp>
      <p:sp>
        <p:nvSpPr>
          <p:cNvPr id="31" name="Footer Placeholder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9106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NZ" sz="3600" b="1" dirty="0" smtClean="0"/>
              <a:t>Be Clear About Outcomes and Intent</a:t>
            </a:r>
            <a:endParaRPr lang="en-NZ" sz="36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560" y="980728"/>
            <a:ext cx="8352928" cy="5877272"/>
          </a:xfrm>
        </p:spPr>
        <p:txBody>
          <a:bodyPr>
            <a:normAutofit/>
          </a:bodyPr>
          <a:lstStyle/>
          <a:p>
            <a:r>
              <a:rPr lang="en-NZ" dirty="0" smtClean="0"/>
              <a:t>Outcome 6: Safety and well-being </a:t>
            </a:r>
          </a:p>
          <a:p>
            <a:pPr lvl="1"/>
            <a:r>
              <a:rPr lang="en-NZ" dirty="0" smtClean="0"/>
              <a:t>Signatories must </a:t>
            </a:r>
          </a:p>
          <a:p>
            <a:pPr lvl="2"/>
            <a:r>
              <a:rPr lang="en-NZ" dirty="0" smtClean="0"/>
              <a:t>(a) ensure that international students study in a safe environment; and </a:t>
            </a:r>
          </a:p>
          <a:p>
            <a:pPr lvl="2"/>
            <a:r>
              <a:rPr lang="en-NZ" dirty="0" smtClean="0"/>
              <a:t>(b) provide adequate support for the well-being of their international students: and  </a:t>
            </a:r>
          </a:p>
          <a:p>
            <a:pPr lvl="2"/>
            <a:r>
              <a:rPr lang="en-NZ" dirty="0" smtClean="0"/>
              <a:t>(c) as far as practicable ensure that international students live in a safe environment.  </a:t>
            </a:r>
          </a:p>
          <a:p>
            <a:pPr lvl="1"/>
            <a:r>
              <a:rPr lang="en-NZ" dirty="0" smtClean="0"/>
              <a:t>The intent of this outcome  The intent of this outcome is to ensure students are as well supported as possible to have a safe, happy and successful time living and studying in New Zealand.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20409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Practice Based Principles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NZ" dirty="0" smtClean="0"/>
              <a:t>Be open to learning.</a:t>
            </a:r>
          </a:p>
          <a:p>
            <a:r>
              <a:rPr lang="en-NZ" dirty="0" smtClean="0"/>
              <a:t>Be inclusive and collegial</a:t>
            </a:r>
          </a:p>
          <a:p>
            <a:r>
              <a:rPr lang="en-NZ" dirty="0" smtClean="0"/>
              <a:t>Take an all-of-organisation approach </a:t>
            </a:r>
          </a:p>
          <a:p>
            <a:r>
              <a:rPr lang="en-NZ" dirty="0" smtClean="0"/>
              <a:t>Self-assessment is an internal process.</a:t>
            </a:r>
          </a:p>
          <a:p>
            <a:r>
              <a:rPr lang="en-NZ" dirty="0" smtClean="0"/>
              <a:t>Take a team-based approach.</a:t>
            </a:r>
          </a:p>
          <a:p>
            <a:r>
              <a:rPr lang="en-NZ" dirty="0" smtClean="0"/>
              <a:t>Share responsibility</a:t>
            </a:r>
          </a:p>
          <a:p>
            <a:r>
              <a:rPr lang="en-NZ" dirty="0" smtClean="0"/>
              <a:t>Invest and build in staff capability</a:t>
            </a:r>
          </a:p>
          <a:p>
            <a:endParaRPr lang="en-NZ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NZ" dirty="0" smtClean="0"/>
              <a:t>Self-assessment is ongoing</a:t>
            </a:r>
          </a:p>
          <a:p>
            <a:r>
              <a:rPr lang="en-NZ" dirty="0" smtClean="0"/>
              <a:t>Focus on things that impact most on student outcomes. </a:t>
            </a:r>
          </a:p>
          <a:p>
            <a:r>
              <a:rPr lang="en-NZ" dirty="0" smtClean="0"/>
              <a:t>Be analytical.</a:t>
            </a:r>
          </a:p>
          <a:p>
            <a:r>
              <a:rPr lang="en-NZ" dirty="0" smtClean="0"/>
              <a:t>inform the work.</a:t>
            </a:r>
          </a:p>
          <a:p>
            <a:r>
              <a:rPr lang="en-NZ" dirty="0" smtClean="0"/>
              <a:t>Be evaluative. </a:t>
            </a:r>
          </a:p>
          <a:p>
            <a:r>
              <a:rPr lang="en-NZ" dirty="0" smtClean="0"/>
              <a:t>Allow time and space</a:t>
            </a:r>
          </a:p>
          <a:p>
            <a:endParaRPr lang="en-NZ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0445E5-D8E5-4064-95B4-13BE8D49B94B}" type="slidenum">
              <a:rPr lang="en-NZ" smtClean="0"/>
              <a:t>9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1736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238</TotalTime>
  <Words>752</Words>
  <Application>Microsoft Office PowerPoint</Application>
  <PresentationFormat>On-screen Show (4:3)</PresentationFormat>
  <Paragraphs>92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Solstice</vt:lpstr>
      <vt:lpstr>Self Assessment for Pastoral Care </vt:lpstr>
      <vt:lpstr>What is Self-Assessment? </vt:lpstr>
      <vt:lpstr>Why do Self-assessment?</vt:lpstr>
      <vt:lpstr>PowerPoint Presentation</vt:lpstr>
      <vt:lpstr>PowerPoint Presentation</vt:lpstr>
      <vt:lpstr>Self-assessment Enables an Education Provider to Find Out: </vt:lpstr>
      <vt:lpstr>The Essence of Self-assessment</vt:lpstr>
      <vt:lpstr>Be Clear About Outcomes and Intent</vt:lpstr>
      <vt:lpstr>Practice Based Principles</vt:lpstr>
      <vt:lpstr>Stages of Self-assessment</vt:lpstr>
      <vt:lpstr>What is the Value and Quality of Pastoral Care Offered?</vt:lpstr>
      <vt:lpstr>Think About Both:</vt:lpstr>
      <vt:lpstr>Essential Questions to Ask</vt:lpstr>
      <vt:lpstr>Outcomes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Self Assessment for Pastoral Care</dc:title>
  <dc:creator>terry</dc:creator>
  <cp:lastModifiedBy>terry</cp:lastModifiedBy>
  <cp:revision>23</cp:revision>
  <dcterms:created xsi:type="dcterms:W3CDTF">2016-08-31T07:36:36Z</dcterms:created>
  <dcterms:modified xsi:type="dcterms:W3CDTF">2016-08-31T21:57:07Z</dcterms:modified>
</cp:coreProperties>
</file>